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74" r:id="rId11"/>
    <p:sldId id="275" r:id="rId12"/>
    <p:sldId id="268" r:id="rId13"/>
    <p:sldId id="278" r:id="rId14"/>
    <p:sldId id="269" r:id="rId15"/>
    <p:sldId id="270" r:id="rId16"/>
    <p:sldId id="271" r:id="rId17"/>
    <p:sldId id="272" r:id="rId18"/>
    <p:sldId id="264" r:id="rId19"/>
    <p:sldId id="279" r:id="rId20"/>
    <p:sldId id="280" r:id="rId21"/>
    <p:sldId id="281" r:id="rId22"/>
    <p:sldId id="282" r:id="rId23"/>
    <p:sldId id="273" r:id="rId24"/>
    <p:sldId id="265" r:id="rId2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B57"/>
    <a:srgbClr val="EC4899"/>
    <a:srgbClr val="0EA5E9"/>
    <a:srgbClr val="818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732AB-D632-4C31-B292-D67215BE5CFE}" v="428" dt="2026-01-30T05:45:05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 희권" userId="e527ac1c2d66c740" providerId="LiveId" clId="{7E96FC82-42E4-4DD4-82E0-ED66E92F4467}"/>
    <pc:docChg chg="undo redo custSel addSld delSld modSld sldOrd">
      <pc:chgData name="고 희권" userId="e527ac1c2d66c740" providerId="LiveId" clId="{7E96FC82-42E4-4DD4-82E0-ED66E92F4467}" dt="2026-01-30T05:46:54.375" v="9568" actId="20577"/>
      <pc:docMkLst>
        <pc:docMk/>
      </pc:docMkLst>
      <pc:sldChg chg="modSp mod">
        <pc:chgData name="고 희권" userId="e527ac1c2d66c740" providerId="LiveId" clId="{7E96FC82-42E4-4DD4-82E0-ED66E92F4467}" dt="2026-01-29T06:04:22.032" v="2815" actId="20577"/>
        <pc:sldMkLst>
          <pc:docMk/>
          <pc:sldMk cId="0" sldId="256"/>
        </pc:sldMkLst>
        <pc:spChg chg="mod">
          <ac:chgData name="고 희권" userId="e527ac1c2d66c740" providerId="LiveId" clId="{7E96FC82-42E4-4DD4-82E0-ED66E92F4467}" dt="2026-01-29T02:08:32.854" v="1459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2:50.891" v="2811" actId="103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고 희권" userId="e527ac1c2d66c740" providerId="LiveId" clId="{7E96FC82-42E4-4DD4-82E0-ED66E92F4467}" dt="2026-01-29T02:06:23.836" v="1185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4:22.032" v="2815" actId="20577"/>
          <ac:spMkLst>
            <pc:docMk/>
            <pc:sldMk cId="0" sldId="256"/>
            <ac:spMk id="20" creationId="{00000000-0000-0000-0000-000000000000}"/>
          </ac:spMkLst>
        </pc:spChg>
        <pc:spChg chg="mod">
          <ac:chgData name="고 희권" userId="e527ac1c2d66c740" providerId="LiveId" clId="{7E96FC82-42E4-4DD4-82E0-ED66E92F4467}" dt="2026-01-29T02:08:52.066" v="1492" actId="103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고 희권" userId="e527ac1c2d66c740" providerId="LiveId" clId="{7E96FC82-42E4-4DD4-82E0-ED66E92F4467}" dt="2026-01-29T02:09:29.370" v="1549" actId="20577"/>
          <ac:spMkLst>
            <pc:docMk/>
            <pc:sldMk cId="0" sldId="256"/>
            <ac:spMk id="23" creationId="{00000000-0000-0000-0000-000000000000}"/>
          </ac:spMkLst>
        </pc:spChg>
      </pc:sldChg>
      <pc:sldChg chg="modSp mod">
        <pc:chgData name="고 희권" userId="e527ac1c2d66c740" providerId="LiveId" clId="{7E96FC82-42E4-4DD4-82E0-ED66E92F4467}" dt="2026-01-29T02:09:56.331" v="1594" actId="20577"/>
        <pc:sldMkLst>
          <pc:docMk/>
          <pc:sldMk cId="0" sldId="257"/>
        </pc:sldMkLst>
        <pc:spChg chg="mod">
          <ac:chgData name="고 희권" userId="e527ac1c2d66c740" providerId="LiveId" clId="{7E96FC82-42E4-4DD4-82E0-ED66E92F4467}" dt="2026-01-29T02:09:56.331" v="1594" actId="20577"/>
          <ac:spMkLst>
            <pc:docMk/>
            <pc:sldMk cId="0" sldId="257"/>
            <ac:spMk id="59" creationId="{00000000-0000-0000-0000-000000000000}"/>
          </ac:spMkLst>
        </pc:spChg>
      </pc:sldChg>
      <pc:sldChg chg="addSp delSp modSp mod">
        <pc:chgData name="고 희권" userId="e527ac1c2d66c740" providerId="LiveId" clId="{7E96FC82-42E4-4DD4-82E0-ED66E92F4467}" dt="2026-01-30T05:22:46.294" v="9191" actId="20577"/>
        <pc:sldMkLst>
          <pc:docMk/>
          <pc:sldMk cId="0" sldId="258"/>
        </pc:sldMkLst>
        <pc:spChg chg="mod">
          <ac:chgData name="고 희권" userId="e527ac1c2d66c740" providerId="LiveId" clId="{7E96FC82-42E4-4DD4-82E0-ED66E92F4467}" dt="2026-01-29T06:19:33.598" v="3491"/>
          <ac:spMkLst>
            <pc:docMk/>
            <pc:sldMk cId="0" sldId="258"/>
            <ac:spMk id="3" creationId="{00000000-0000-0000-0000-000000000000}"/>
          </ac:spMkLst>
        </pc:spChg>
        <pc:spChg chg="mod">
          <ac:chgData name="고 희권" userId="e527ac1c2d66c740" providerId="LiveId" clId="{7E96FC82-42E4-4DD4-82E0-ED66E92F4467}" dt="2026-01-29T03:49:58.932" v="2561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6:17.406" v="8695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6:21.377" v="8703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2:43.450" v="2595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6:29.668" v="3442" actId="20577"/>
          <ac:spMkLst>
            <pc:docMk/>
            <pc:sldMk cId="0" sldId="258"/>
            <ac:spMk id="25" creationId="{00000000-0000-0000-0000-000000000000}"/>
          </ac:spMkLst>
        </pc:spChg>
        <pc:spChg chg="mod">
          <ac:chgData name="고 희권" userId="e527ac1c2d66c740" providerId="LiveId" clId="{7E96FC82-42E4-4DD4-82E0-ED66E92F4467}" dt="2026-01-29T03:50:06.064" v="2562" actId="1036"/>
          <ac:spMkLst>
            <pc:docMk/>
            <pc:sldMk cId="0" sldId="258"/>
            <ac:spMk id="29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0:30.731" v="9014" actId="6549"/>
          <ac:spMkLst>
            <pc:docMk/>
            <pc:sldMk cId="0" sldId="258"/>
            <ac:spMk id="31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0:36.611" v="9036" actId="20577"/>
          <ac:spMkLst>
            <pc:docMk/>
            <pc:sldMk cId="0" sldId="258"/>
            <ac:spMk id="33" creationId="{00000000-0000-0000-0000-000000000000}"/>
          </ac:spMkLst>
        </pc:spChg>
        <pc:spChg chg="del mod">
          <ac:chgData name="고 희권" userId="e527ac1c2d66c740" providerId="LiveId" clId="{7E96FC82-42E4-4DD4-82E0-ED66E92F4467}" dt="2026-01-30T05:11:12.679" v="8804" actId="478"/>
          <ac:spMkLst>
            <pc:docMk/>
            <pc:sldMk cId="0" sldId="258"/>
            <ac:spMk id="3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5:52.360" v="3436" actId="1076"/>
          <ac:spMkLst>
            <pc:docMk/>
            <pc:sldMk cId="0" sldId="258"/>
            <ac:spMk id="36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4:41.767" v="2642" actId="1037"/>
          <ac:spMkLst>
            <pc:docMk/>
            <pc:sldMk cId="0" sldId="258"/>
            <ac:spMk id="42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4:41.767" v="2642" actId="1037"/>
          <ac:spMkLst>
            <pc:docMk/>
            <pc:sldMk cId="0" sldId="258"/>
            <ac:spMk id="43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5:36.532" v="2658" actId="20577"/>
          <ac:spMkLst>
            <pc:docMk/>
            <pc:sldMk cId="0" sldId="258"/>
            <ac:spMk id="45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2:46.294" v="9191" actId="20577"/>
          <ac:spMkLst>
            <pc:docMk/>
            <pc:sldMk cId="0" sldId="258"/>
            <ac:spMk id="46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7:03.056" v="3447" actId="20577"/>
          <ac:spMkLst>
            <pc:docMk/>
            <pc:sldMk cId="0" sldId="258"/>
            <ac:spMk id="48" creationId="{00000000-0000-0000-0000-000000000000}"/>
          </ac:spMkLst>
        </pc:spChg>
        <pc:spChg chg="mod">
          <ac:chgData name="고 희권" userId="e527ac1c2d66c740" providerId="LiveId" clId="{7E96FC82-42E4-4DD4-82E0-ED66E92F4467}" dt="2026-01-29T03:49:40.773" v="2550" actId="1035"/>
          <ac:spMkLst>
            <pc:docMk/>
            <pc:sldMk cId="0" sldId="258"/>
            <ac:spMk id="50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5:40.932" v="3434" actId="1036"/>
          <ac:spMkLst>
            <pc:docMk/>
            <pc:sldMk cId="0" sldId="258"/>
            <ac:spMk id="52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6:05.082" v="3440" actId="1036"/>
          <ac:spMkLst>
            <pc:docMk/>
            <pc:sldMk cId="0" sldId="258"/>
            <ac:spMk id="54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6:05.082" v="3440" actId="1036"/>
          <ac:spMkLst>
            <pc:docMk/>
            <pc:sldMk cId="0" sldId="258"/>
            <ac:spMk id="56" creationId="{00000000-0000-0000-0000-000000000000}"/>
          </ac:spMkLst>
        </pc:spChg>
        <pc:spChg chg="del">
          <ac:chgData name="고 희권" userId="e527ac1c2d66c740" providerId="LiveId" clId="{7E96FC82-42E4-4DD4-82E0-ED66E92F4467}" dt="2026-01-29T03:49:07.927" v="2518" actId="478"/>
          <ac:spMkLst>
            <pc:docMk/>
            <pc:sldMk cId="0" sldId="258"/>
            <ac:spMk id="57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4:12.361" v="2631" actId="1410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4:24.920" v="2633" actId="1076"/>
          <ac:spMkLst>
            <pc:docMk/>
            <pc:sldMk cId="0" sldId="258"/>
            <ac:spMk id="64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6:36.464" v="3446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1:20.439" v="9070" actId="20577"/>
          <ac:spMkLst>
            <pc:docMk/>
            <pc:sldMk cId="0" sldId="258"/>
            <ac:spMk id="69" creationId="{00000000-0000-0000-0000-000000000000}"/>
          </ac:spMkLst>
        </pc:spChg>
        <pc:spChg chg="del mod">
          <ac:chgData name="고 희권" userId="e527ac1c2d66c740" providerId="LiveId" clId="{7E96FC82-42E4-4DD4-82E0-ED66E92F4467}" dt="2026-01-29T03:49:05.689" v="2517" actId="478"/>
          <ac:spMkLst>
            <pc:docMk/>
            <pc:sldMk cId="0" sldId="258"/>
            <ac:spMk id="71" creationId="{00000000-0000-0000-0000-000000000000}"/>
          </ac:spMkLst>
        </pc:spChg>
        <pc:spChg chg="mod">
          <ac:chgData name="고 희권" userId="e527ac1c2d66c740" providerId="LiveId" clId="{7E96FC82-42E4-4DD4-82E0-ED66E92F4467}" dt="2026-01-29T03:49:25.808" v="2544" actId="1036"/>
          <ac:spMkLst>
            <pc:docMk/>
            <pc:sldMk cId="0" sldId="258"/>
            <ac:spMk id="7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8:16.117" v="3487" actId="20577"/>
          <ac:spMkLst>
            <pc:docMk/>
            <pc:sldMk cId="0" sldId="258"/>
            <ac:spMk id="75" creationId="{00000000-0000-0000-0000-000000000000}"/>
          </ac:spMkLst>
        </pc:spChg>
        <pc:spChg chg="mod ord">
          <ac:chgData name="고 희권" userId="e527ac1c2d66c740" providerId="LiveId" clId="{7E96FC82-42E4-4DD4-82E0-ED66E92F4467}" dt="2026-01-30T05:22:10.189" v="9146" actId="20577"/>
          <ac:spMkLst>
            <pc:docMk/>
            <pc:sldMk cId="0" sldId="258"/>
            <ac:spMk id="77" creationId="{00000000-0000-0000-0000-000000000000}"/>
          </ac:spMkLst>
        </pc:spChg>
        <pc:spChg chg="add mod ord">
          <ac:chgData name="고 희권" userId="e527ac1c2d66c740" providerId="LiveId" clId="{7E96FC82-42E4-4DD4-82E0-ED66E92F4467}" dt="2026-01-29T06:14:13.544" v="3245" actId="171"/>
          <ac:spMkLst>
            <pc:docMk/>
            <pc:sldMk cId="0" sldId="258"/>
            <ac:spMk id="80" creationId="{6BDED1E6-27BD-DFB0-203B-D4230D005CA5}"/>
          </ac:spMkLst>
        </pc:spChg>
        <pc:picChg chg="mod">
          <ac:chgData name="고 희권" userId="e527ac1c2d66c740" providerId="LiveId" clId="{7E96FC82-42E4-4DD4-82E0-ED66E92F4467}" dt="2026-01-29T03:50:06.064" v="2562" actId="1036"/>
          <ac:picMkLst>
            <pc:docMk/>
            <pc:sldMk cId="0" sldId="258"/>
            <ac:picMk id="28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50:06.064" v="2562" actId="1036"/>
          <ac:picMkLst>
            <pc:docMk/>
            <pc:sldMk cId="0" sldId="258"/>
            <ac:picMk id="30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50:06.064" v="2562" actId="1036"/>
          <ac:picMkLst>
            <pc:docMk/>
            <pc:sldMk cId="0" sldId="258"/>
            <ac:picMk id="32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50:06.064" v="2562" actId="1036"/>
          <ac:picMkLst>
            <pc:docMk/>
            <pc:sldMk cId="0" sldId="258"/>
            <ac:picMk id="34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49:40.773" v="2550" actId="1035"/>
          <ac:picMkLst>
            <pc:docMk/>
            <pc:sldMk cId="0" sldId="258"/>
            <ac:picMk id="49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6:15:40.932" v="3434" actId="1036"/>
          <ac:picMkLst>
            <pc:docMk/>
            <pc:sldMk cId="0" sldId="258"/>
            <ac:picMk id="51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6:16:05.082" v="3440" actId="1036"/>
          <ac:picMkLst>
            <pc:docMk/>
            <pc:sldMk cId="0" sldId="258"/>
            <ac:picMk id="53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6:16:05.082" v="3440" actId="1036"/>
          <ac:picMkLst>
            <pc:docMk/>
            <pc:sldMk cId="0" sldId="258"/>
            <ac:picMk id="55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3:49:07.927" v="2518" actId="478"/>
          <ac:picMkLst>
            <pc:docMk/>
            <pc:sldMk cId="0" sldId="258"/>
            <ac:picMk id="70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49:25.808" v="2544" actId="1036"/>
          <ac:picMkLst>
            <pc:docMk/>
            <pc:sldMk cId="0" sldId="258"/>
            <ac:picMk id="72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49:25.808" v="2544" actId="1036"/>
          <ac:picMkLst>
            <pc:docMk/>
            <pc:sldMk cId="0" sldId="258"/>
            <ac:picMk id="74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3:49:25.808" v="2544" actId="1036"/>
          <ac:picMkLst>
            <pc:docMk/>
            <pc:sldMk cId="0" sldId="258"/>
            <ac:picMk id="76" creationId="{00000000-0000-0000-0000-000000000000}"/>
          </ac:picMkLst>
        </pc:picChg>
        <pc:picChg chg="del mod">
          <ac:chgData name="고 희권" userId="e527ac1c2d66c740" providerId="LiveId" clId="{7E96FC82-42E4-4DD4-82E0-ED66E92F4467}" dt="2026-01-29T05:06:11.868" v="2661" actId="478"/>
          <ac:picMkLst>
            <pc:docMk/>
            <pc:sldMk cId="0" sldId="258"/>
            <ac:picMk id="78" creationId="{00000000-0000-0000-0000-000000000000}"/>
          </ac:picMkLst>
        </pc:picChg>
      </pc:sldChg>
      <pc:sldChg chg="addSp delSp modSp mod ord">
        <pc:chgData name="고 희권" userId="e527ac1c2d66c740" providerId="LiveId" clId="{7E96FC82-42E4-4DD4-82E0-ED66E92F4467}" dt="2026-01-30T05:06:02.112" v="8683" actId="20577"/>
        <pc:sldMkLst>
          <pc:docMk/>
          <pc:sldMk cId="0" sldId="259"/>
        </pc:sldMkLst>
        <pc:spChg chg="mod">
          <ac:chgData name="고 희권" userId="e527ac1c2d66c740" providerId="LiveId" clId="{7E96FC82-42E4-4DD4-82E0-ED66E92F4467}" dt="2026-01-30T05:02:36.643" v="8477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고 희권" userId="e527ac1c2d66c740" providerId="LiveId" clId="{7E96FC82-42E4-4DD4-82E0-ED66E92F4467}" dt="2026-01-29T01:09:02.154" v="0" actId="1410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4:42.006" v="8548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6:02.112" v="8683" actId="2057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고 희권" userId="e527ac1c2d66c740" providerId="LiveId" clId="{7E96FC82-42E4-4DD4-82E0-ED66E92F4467}" dt="2026-01-29T01:09:07.275" v="1" actId="14100"/>
          <ac:spMkLst>
            <pc:docMk/>
            <pc:sldMk cId="0" sldId="259"/>
            <ac:spMk id="17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1:50.537" v="3132" actId="1035"/>
          <ac:spMkLst>
            <pc:docMk/>
            <pc:sldMk cId="0" sldId="259"/>
            <ac:spMk id="31" creationId="{00000000-0000-0000-0000-000000000000}"/>
          </ac:spMkLst>
        </pc:spChg>
        <pc:spChg chg="del mod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36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37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38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39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40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41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48.550" v="2819" actId="21"/>
          <ac:spMkLst>
            <pc:docMk/>
            <pc:sldMk cId="0" sldId="259"/>
            <ac:spMk id="42" creationId="{00000000-0000-0000-0000-000000000000}"/>
          </ac:spMkLst>
        </pc:spChg>
        <pc:spChg chg="del">
          <ac:chgData name="고 희권" userId="e527ac1c2d66c740" providerId="LiveId" clId="{7E96FC82-42E4-4DD4-82E0-ED66E92F4467}" dt="2026-01-29T06:05:53.514" v="2821" actId="21"/>
          <ac:spMkLst>
            <pc:docMk/>
            <pc:sldMk cId="0" sldId="259"/>
            <ac:spMk id="43" creationId="{00000000-0000-0000-0000-000000000000}"/>
          </ac:spMkLst>
        </pc:spChg>
        <pc:spChg chg="mod">
          <ac:chgData name="고 희권" userId="e527ac1c2d66c740" providerId="LiveId" clId="{7E96FC82-42E4-4DD4-82E0-ED66E92F4467}" dt="2026-01-29T02:10:28.429" v="1599" actId="122"/>
          <ac:spMkLst>
            <pc:docMk/>
            <pc:sldMk cId="0" sldId="259"/>
            <ac:spMk id="4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12:44.941" v="3220" actId="20577"/>
          <ac:spMkLst>
            <pc:docMk/>
            <pc:sldMk cId="0" sldId="259"/>
            <ac:spMk id="51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52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54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5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57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58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9:35.269" v="2924" actId="1036"/>
          <ac:spMkLst>
            <pc:docMk/>
            <pc:sldMk cId="0" sldId="259"/>
            <ac:spMk id="60" creationId="{00000000-0000-0000-0000-000000000000}"/>
          </ac:spMkLst>
        </pc:spChg>
        <pc:spChg chg="mod">
          <ac:chgData name="고 희권" userId="e527ac1c2d66c740" providerId="LiveId" clId="{7E96FC82-42E4-4DD4-82E0-ED66E92F4467}" dt="2026-01-29T06:08:06.705" v="2912"/>
          <ac:spMkLst>
            <pc:docMk/>
            <pc:sldMk cId="0" sldId="259"/>
            <ac:spMk id="61" creationId="{00000000-0000-0000-0000-000000000000}"/>
          </ac:spMkLst>
        </pc:spChg>
        <pc:grpChg chg="add mod">
          <ac:chgData name="고 희권" userId="e527ac1c2d66c740" providerId="LiveId" clId="{7E96FC82-42E4-4DD4-82E0-ED66E92F4467}" dt="2026-01-29T06:08:14.804" v="2913" actId="1076"/>
          <ac:grpSpMkLst>
            <pc:docMk/>
            <pc:sldMk cId="0" sldId="259"/>
            <ac:grpSpMk id="50" creationId="{7AAE942A-2B99-1013-92EC-F3FB10E1DFE7}"/>
          </ac:grpSpMkLst>
        </pc:grpChg>
        <pc:grpChg chg="mod">
          <ac:chgData name="고 희권" userId="e527ac1c2d66c740" providerId="LiveId" clId="{7E96FC82-42E4-4DD4-82E0-ED66E92F4467}" dt="2026-01-29T06:12:14.088" v="3189" actId="1036"/>
          <ac:grpSpMkLst>
            <pc:docMk/>
            <pc:sldMk cId="0" sldId="259"/>
            <ac:grpSpMk id="53" creationId="{D422237F-A31B-DD59-9C59-DCD865282DF2}"/>
          </ac:grpSpMkLst>
        </pc:grpChg>
        <pc:grpChg chg="mod">
          <ac:chgData name="고 희권" userId="e527ac1c2d66c740" providerId="LiveId" clId="{7E96FC82-42E4-4DD4-82E0-ED66E92F4467}" dt="2026-01-29T06:12:18.340" v="3199" actId="1036"/>
          <ac:grpSpMkLst>
            <pc:docMk/>
            <pc:sldMk cId="0" sldId="259"/>
            <ac:grpSpMk id="56" creationId="{101B175D-C1C6-4DFB-5400-C210F3A404A7}"/>
          </ac:grpSpMkLst>
        </pc:grpChg>
        <pc:grpChg chg="add mod">
          <ac:chgData name="고 희권" userId="e527ac1c2d66c740" providerId="LiveId" clId="{7E96FC82-42E4-4DD4-82E0-ED66E92F4467}" dt="2026-01-29T06:12:24.398" v="3214" actId="1036"/>
          <ac:grpSpMkLst>
            <pc:docMk/>
            <pc:sldMk cId="0" sldId="259"/>
            <ac:grpSpMk id="59" creationId="{68028438-7118-9DDE-48C7-D7A42A0F8F5C}"/>
          </ac:grpSpMkLst>
        </pc:grpChg>
      </pc:sldChg>
      <pc:sldChg chg="delSp modSp mod">
        <pc:chgData name="고 희권" userId="e527ac1c2d66c740" providerId="LiveId" clId="{7E96FC82-42E4-4DD4-82E0-ED66E92F4467}" dt="2026-01-30T05:39:12.934" v="9507" actId="20577"/>
        <pc:sldMkLst>
          <pc:docMk/>
          <pc:sldMk cId="0" sldId="260"/>
        </pc:sldMkLst>
        <pc:spChg chg="mod">
          <ac:chgData name="고 희권" userId="e527ac1c2d66c740" providerId="LiveId" clId="{7E96FC82-42E4-4DD4-82E0-ED66E92F4467}" dt="2026-01-29T03:45:39.301" v="2344" actId="1076"/>
          <ac:spMkLst>
            <pc:docMk/>
            <pc:sldMk cId="0" sldId="260"/>
            <ac:spMk id="3" creationId="{00000000-0000-0000-0000-000000000000}"/>
          </ac:spMkLst>
        </pc:spChg>
        <pc:spChg chg="del mod">
          <ac:chgData name="고 희권" userId="e527ac1c2d66c740" providerId="LiveId" clId="{7E96FC82-42E4-4DD4-82E0-ED66E92F4467}" dt="2026-01-29T03:45:32.577" v="2340" actId="478"/>
          <ac:spMkLst>
            <pc:docMk/>
            <pc:sldMk cId="0" sldId="260"/>
            <ac:spMk id="4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6:46.036" v="8735" actId="20577"/>
          <ac:spMkLst>
            <pc:docMk/>
            <pc:sldMk cId="0" sldId="260"/>
            <ac:spMk id="10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3:20.579" v="9199" actId="20577"/>
          <ac:spMkLst>
            <pc:docMk/>
            <pc:sldMk cId="0" sldId="260"/>
            <ac:spMk id="28" creationId="{00000000-0000-0000-0000-000000000000}"/>
          </ac:spMkLst>
        </pc:spChg>
        <pc:spChg chg="del mod">
          <ac:chgData name="고 희권" userId="e527ac1c2d66c740" providerId="LiveId" clId="{7E96FC82-42E4-4DD4-82E0-ED66E92F4467}" dt="2026-01-29T02:10:41.793" v="1602" actId="478"/>
          <ac:spMkLst>
            <pc:docMk/>
            <pc:sldMk cId="0" sldId="260"/>
            <ac:spMk id="2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57.383" v="3763" actId="20577"/>
          <ac:spMkLst>
            <pc:docMk/>
            <pc:sldMk cId="0" sldId="260"/>
            <ac:spMk id="41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02.034" v="3602"/>
          <ac:spMkLst>
            <pc:docMk/>
            <pc:sldMk cId="0" sldId="260"/>
            <ac:spMk id="4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15.021" v="3671" actId="20577"/>
          <ac:spMkLst>
            <pc:docMk/>
            <pc:sldMk cId="0" sldId="260"/>
            <ac:spMk id="45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7:09.177" v="8771" actId="20577"/>
          <ac:spMkLst>
            <pc:docMk/>
            <pc:sldMk cId="0" sldId="260"/>
            <ac:spMk id="51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36.929" v="3698" actId="20577"/>
          <ac:spMkLst>
            <pc:docMk/>
            <pc:sldMk cId="0" sldId="260"/>
            <ac:spMk id="5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41.528" v="3724" actId="20577"/>
          <ac:spMkLst>
            <pc:docMk/>
            <pc:sldMk cId="0" sldId="260"/>
            <ac:spMk id="57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2:51.099" v="3760" actId="20577"/>
          <ac:spMkLst>
            <pc:docMk/>
            <pc:sldMk cId="0" sldId="260"/>
            <ac:spMk id="5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3:42.156" v="3791" actId="20577"/>
          <ac:spMkLst>
            <pc:docMk/>
            <pc:sldMk cId="0" sldId="260"/>
            <ac:spMk id="69" creationId="{00000000-0000-0000-0000-000000000000}"/>
          </ac:spMkLst>
        </pc:spChg>
        <pc:spChg chg="mod">
          <ac:chgData name="고 희권" userId="e527ac1c2d66c740" providerId="LiveId" clId="{7E96FC82-42E4-4DD4-82E0-ED66E92F4467}" dt="2026-01-30T03:45:13.794" v="8411" actId="20577"/>
          <ac:spMkLst>
            <pc:docMk/>
            <pc:sldMk cId="0" sldId="260"/>
            <ac:spMk id="71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4:47.186" v="3888" actId="20577"/>
          <ac:spMkLst>
            <pc:docMk/>
            <pc:sldMk cId="0" sldId="260"/>
            <ac:spMk id="73" creationId="{00000000-0000-0000-0000-000000000000}"/>
          </ac:spMkLst>
        </pc:spChg>
        <pc:spChg chg="mod">
          <ac:chgData name="고 희권" userId="e527ac1c2d66c740" providerId="LiveId" clId="{7E96FC82-42E4-4DD4-82E0-ED66E92F4467}" dt="2026-01-30T05:39:12.934" v="9507" actId="20577"/>
          <ac:spMkLst>
            <pc:docMk/>
            <pc:sldMk cId="0" sldId="260"/>
            <ac:spMk id="81" creationId="{00000000-0000-0000-0000-000000000000}"/>
          </ac:spMkLst>
        </pc:spChg>
        <pc:spChg chg="mod">
          <ac:chgData name="고 희권" userId="e527ac1c2d66c740" providerId="LiveId" clId="{7E96FC82-42E4-4DD4-82E0-ED66E92F4467}" dt="2026-01-30T03:44:44.108" v="8385" actId="20577"/>
          <ac:spMkLst>
            <pc:docMk/>
            <pc:sldMk cId="0" sldId="260"/>
            <ac:spMk id="8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6:46.377" v="3924" actId="20577"/>
          <ac:spMkLst>
            <pc:docMk/>
            <pc:sldMk cId="0" sldId="260"/>
            <ac:spMk id="85" creationId="{00000000-0000-0000-0000-000000000000}"/>
          </ac:spMkLst>
        </pc:spChg>
        <pc:spChg chg="mod">
          <ac:chgData name="고 희권" userId="e527ac1c2d66c740" providerId="LiveId" clId="{7E96FC82-42E4-4DD4-82E0-ED66E92F4467}" dt="2026-01-29T03:45:16.203" v="2336" actId="1076"/>
          <ac:spMkLst>
            <pc:docMk/>
            <pc:sldMk cId="0" sldId="260"/>
            <ac:spMk id="88" creationId="{00000000-0000-0000-0000-000000000000}"/>
          </ac:spMkLst>
        </pc:spChg>
        <pc:picChg chg="del">
          <ac:chgData name="고 희권" userId="e527ac1c2d66c740" providerId="LiveId" clId="{7E96FC82-42E4-4DD4-82E0-ED66E92F4467}" dt="2026-01-29T02:10:42.193" v="1603" actId="478"/>
          <ac:picMkLst>
            <pc:docMk/>
            <pc:sldMk cId="0" sldId="260"/>
            <ac:picMk id="30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2:10:40.097" v="1600" actId="478"/>
          <ac:picMkLst>
            <pc:docMk/>
            <pc:sldMk cId="0" sldId="260"/>
            <ac:picMk id="31" creationId="{00000000-0000-0000-0000-000000000000}"/>
          </ac:picMkLst>
        </pc:picChg>
      </pc:sldChg>
      <pc:sldChg chg="modSp mod">
        <pc:chgData name="고 희권" userId="e527ac1c2d66c740" providerId="LiveId" clId="{7E96FC82-42E4-4DD4-82E0-ED66E92F4467}" dt="2026-01-30T05:08:05.669" v="8803" actId="1037"/>
        <pc:sldMkLst>
          <pc:docMk/>
          <pc:sldMk cId="0" sldId="261"/>
        </pc:sldMkLst>
        <pc:spChg chg="mod">
          <ac:chgData name="고 희권" userId="e527ac1c2d66c740" providerId="LiveId" clId="{7E96FC82-42E4-4DD4-82E0-ED66E92F4467}" dt="2026-01-29T03:45:41.534" v="2346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고 희권" userId="e527ac1c2d66c740" providerId="LiveId" clId="{7E96FC82-42E4-4DD4-82E0-ED66E92F4467}" dt="2026-01-29T02:53:48.885" v="1761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9:02.890" v="3985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9:28.578" v="3987" actId="2057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7:38.269" v="3941" actId="1037"/>
          <ac:spMkLst>
            <pc:docMk/>
            <pc:sldMk cId="0" sldId="261"/>
            <ac:spMk id="18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7:38.269" v="3941" actId="1037"/>
          <ac:spMkLst>
            <pc:docMk/>
            <pc:sldMk cId="0" sldId="261"/>
            <ac:spMk id="1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8:14.297" v="3951" actId="20577"/>
          <ac:spMkLst>
            <pc:docMk/>
            <pc:sldMk cId="0" sldId="261"/>
            <ac:spMk id="27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7:48.651" v="8783" actId="20577"/>
          <ac:spMkLst>
            <pc:docMk/>
            <pc:sldMk cId="0" sldId="261"/>
            <ac:spMk id="31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2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3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4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5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6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5:18.132" v="4983" actId="1037"/>
          <ac:spMkLst>
            <pc:docMk/>
            <pc:sldMk cId="0" sldId="261"/>
            <ac:spMk id="38" creationId="{00000000-0000-0000-0000-000000000000}"/>
          </ac:spMkLst>
        </pc:spChg>
        <pc:spChg chg="mod">
          <ac:chgData name="고 희권" userId="e527ac1c2d66c740" providerId="LiveId" clId="{7E96FC82-42E4-4DD4-82E0-ED66E92F4467}" dt="2026-01-30T05:08:05.669" v="8803" actId="1037"/>
          <ac:spMkLst>
            <pc:docMk/>
            <pc:sldMk cId="0" sldId="261"/>
            <ac:spMk id="39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8:37.394" v="3961" actId="20577"/>
          <ac:spMkLst>
            <pc:docMk/>
            <pc:sldMk cId="0" sldId="261"/>
            <ac:spMk id="4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8:44.503" v="3967" actId="20577"/>
          <ac:spMkLst>
            <pc:docMk/>
            <pc:sldMk cId="0" sldId="261"/>
            <ac:spMk id="51" creationId="{00000000-0000-0000-0000-000000000000}"/>
          </ac:spMkLst>
        </pc:spChg>
        <pc:spChg chg="mod">
          <ac:chgData name="고 희권" userId="e527ac1c2d66c740" providerId="LiveId" clId="{7E96FC82-42E4-4DD4-82E0-ED66E92F4467}" dt="2026-01-29T06:28:51.722" v="3971" actId="20577"/>
          <ac:spMkLst>
            <pc:docMk/>
            <pc:sldMk cId="0" sldId="261"/>
            <ac:spMk id="59" creationId="{00000000-0000-0000-0000-000000000000}"/>
          </ac:spMkLst>
        </pc:spChg>
        <pc:picChg chg="mod">
          <ac:chgData name="고 희권" userId="e527ac1c2d66c740" providerId="LiveId" clId="{7E96FC82-42E4-4DD4-82E0-ED66E92F4467}" dt="2026-01-30T00:25:18.132" v="4983" actId="1037"/>
          <ac:picMkLst>
            <pc:docMk/>
            <pc:sldMk cId="0" sldId="261"/>
            <ac:picMk id="37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0:25:18.132" v="4983" actId="1037"/>
          <ac:picMkLst>
            <pc:docMk/>
            <pc:sldMk cId="0" sldId="261"/>
            <ac:picMk id="66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0:25:18.132" v="4983" actId="1037"/>
          <ac:picMkLst>
            <pc:docMk/>
            <pc:sldMk cId="0" sldId="261"/>
            <ac:picMk id="72" creationId="{00000000-0000-0000-0000-000000000000}"/>
          </ac:picMkLst>
        </pc:picChg>
      </pc:sldChg>
      <pc:sldChg chg="addSp delSp modSp mod">
        <pc:chgData name="고 희권" userId="e527ac1c2d66c740" providerId="LiveId" clId="{7E96FC82-42E4-4DD4-82E0-ED66E92F4467}" dt="2026-01-30T05:30:46.651" v="9429" actId="171"/>
        <pc:sldMkLst>
          <pc:docMk/>
          <pc:sldMk cId="0" sldId="262"/>
        </pc:sldMkLst>
        <pc:spChg chg="mod">
          <ac:chgData name="고 희권" userId="e527ac1c2d66c740" providerId="LiveId" clId="{7E96FC82-42E4-4DD4-82E0-ED66E92F4467}" dt="2026-01-30T05:24:58.963" v="9203" actId="14100"/>
          <ac:spMkLst>
            <pc:docMk/>
            <pc:sldMk cId="0" sldId="262"/>
            <ac:spMk id="14" creationId="{00000000-0000-0000-0000-000000000000}"/>
          </ac:spMkLst>
        </pc:spChg>
        <pc:spChg chg="mod">
          <ac:chgData name="고 희권" userId="e527ac1c2d66c740" providerId="LiveId" clId="{7E96FC82-42E4-4DD4-82E0-ED66E92F4467}" dt="2026-01-29T03:31:47.821" v="2265" actId="2057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2:20.295" v="10" actId="14100"/>
          <ac:spMkLst>
            <pc:docMk/>
            <pc:sldMk cId="0" sldId="262"/>
            <ac:spMk id="30" creationId="{00000000-0000-0000-0000-000000000000}"/>
          </ac:spMkLst>
        </pc:spChg>
        <pc:spChg chg="mod">
          <ac:chgData name="고 희권" userId="e527ac1c2d66c740" providerId="LiveId" clId="{7E96FC82-42E4-4DD4-82E0-ED66E92F4467}" dt="2026-01-29T03:34:34.854" v="2296" actId="20577"/>
          <ac:spMkLst>
            <pc:docMk/>
            <pc:sldMk cId="0" sldId="262"/>
            <ac:spMk id="44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12.065" v="9205" actId="14100"/>
          <ac:spMkLst>
            <pc:docMk/>
            <pc:sldMk cId="0" sldId="262"/>
            <ac:spMk id="51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2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3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5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6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7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8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59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22.388" v="9206" actId="1076"/>
          <ac:spMkLst>
            <pc:docMk/>
            <pc:sldMk cId="0" sldId="262"/>
            <ac:spMk id="60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6:40.234" v="9323" actId="1076"/>
          <ac:spMkLst>
            <pc:docMk/>
            <pc:sldMk cId="0" sldId="262"/>
            <ac:spMk id="61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43.992" v="9259" actId="1076"/>
          <ac:spMkLst>
            <pc:docMk/>
            <pc:sldMk cId="0" sldId="262"/>
            <ac:spMk id="62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43.992" v="9259" actId="1076"/>
          <ac:spMkLst>
            <pc:docMk/>
            <pc:sldMk cId="0" sldId="262"/>
            <ac:spMk id="63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6:25.168" v="9318" actId="20577"/>
          <ac:spMkLst>
            <pc:docMk/>
            <pc:sldMk cId="0" sldId="262"/>
            <ac:spMk id="65" creationId="{00000000-0000-0000-0000-000000000000}"/>
          </ac:spMkLst>
        </pc:spChg>
        <pc:spChg chg="mod">
          <ac:chgData name="고 희권" userId="e527ac1c2d66c740" providerId="LiveId" clId="{7E96FC82-42E4-4DD4-82E0-ED66E92F4467}" dt="2026-01-30T05:25:43.992" v="9259" actId="1076"/>
          <ac:spMkLst>
            <pc:docMk/>
            <pc:sldMk cId="0" sldId="262"/>
            <ac:spMk id="66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3:08.847" v="19" actId="164"/>
          <ac:spMkLst>
            <pc:docMk/>
            <pc:sldMk cId="0" sldId="262"/>
            <ac:spMk id="67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3:19.802" v="20" actId="164"/>
          <ac:spMkLst>
            <pc:docMk/>
            <pc:sldMk cId="0" sldId="262"/>
            <ac:spMk id="69" creationId="{00000000-0000-0000-0000-000000000000}"/>
          </ac:spMkLst>
        </pc:spChg>
        <pc:spChg chg="del mod topLvl">
          <ac:chgData name="고 희권" userId="e527ac1c2d66c740" providerId="LiveId" clId="{7E96FC82-42E4-4DD4-82E0-ED66E92F4467}" dt="2026-01-30T05:30:00.004" v="9418" actId="478"/>
          <ac:spMkLst>
            <pc:docMk/>
            <pc:sldMk cId="0" sldId="262"/>
            <ac:spMk id="71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3:08.847" v="19" actId="164"/>
          <ac:spMkLst>
            <pc:docMk/>
            <pc:sldMk cId="0" sldId="262"/>
            <ac:spMk id="73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3:19.802" v="20" actId="164"/>
          <ac:spMkLst>
            <pc:docMk/>
            <pc:sldMk cId="0" sldId="262"/>
            <ac:spMk id="74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5:29:58.151" v="9417" actId="165"/>
          <ac:spMkLst>
            <pc:docMk/>
            <pc:sldMk cId="0" sldId="262"/>
            <ac:spMk id="75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1:15:25.915" v="48"/>
          <ac:spMkLst>
            <pc:docMk/>
            <pc:sldMk cId="0" sldId="262"/>
            <ac:spMk id="80" creationId="{E96DA4EE-BC16-082F-A297-AC799B00171D}"/>
          </ac:spMkLst>
        </pc:spChg>
        <pc:spChg chg="add mod">
          <ac:chgData name="고 희권" userId="e527ac1c2d66c740" providerId="LiveId" clId="{7E96FC82-42E4-4DD4-82E0-ED66E92F4467}" dt="2026-01-30T05:24:39.630" v="9201"/>
          <ac:spMkLst>
            <pc:docMk/>
            <pc:sldMk cId="0" sldId="262"/>
            <ac:spMk id="80" creationId="{F266852C-F974-85B5-DD12-7CFAD61A3309}"/>
          </ac:spMkLst>
        </pc:spChg>
        <pc:spChg chg="mod">
          <ac:chgData name="고 희권" userId="e527ac1c2d66c740" providerId="LiveId" clId="{7E96FC82-42E4-4DD4-82E0-ED66E92F4467}" dt="2026-01-30T05:26:31.353" v="9319"/>
          <ac:spMkLst>
            <pc:docMk/>
            <pc:sldMk cId="0" sldId="262"/>
            <ac:spMk id="83" creationId="{489AE047-2472-26A6-2CF4-5CCB196AB463}"/>
          </ac:spMkLst>
        </pc:spChg>
        <pc:spChg chg="mod">
          <ac:chgData name="고 희권" userId="e527ac1c2d66c740" providerId="LiveId" clId="{7E96FC82-42E4-4DD4-82E0-ED66E92F4467}" dt="2026-01-30T05:26:31.353" v="9319"/>
          <ac:spMkLst>
            <pc:docMk/>
            <pc:sldMk cId="0" sldId="262"/>
            <ac:spMk id="85" creationId="{18311BF8-4DC7-602D-9BDC-CBFA04C788AC}"/>
          </ac:spMkLst>
        </pc:spChg>
        <pc:spChg chg="mod">
          <ac:chgData name="고 희권" userId="e527ac1c2d66c740" providerId="LiveId" clId="{7E96FC82-42E4-4DD4-82E0-ED66E92F4467}" dt="2026-01-30T05:26:36.046" v="9320"/>
          <ac:spMkLst>
            <pc:docMk/>
            <pc:sldMk cId="0" sldId="262"/>
            <ac:spMk id="87" creationId="{96FAAA61-397E-DBA5-2DEE-7D1B123C9885}"/>
          </ac:spMkLst>
        </pc:spChg>
        <pc:spChg chg="mod">
          <ac:chgData name="고 희권" userId="e527ac1c2d66c740" providerId="LiveId" clId="{7E96FC82-42E4-4DD4-82E0-ED66E92F4467}" dt="2026-01-30T05:26:36.046" v="9320"/>
          <ac:spMkLst>
            <pc:docMk/>
            <pc:sldMk cId="0" sldId="262"/>
            <ac:spMk id="89" creationId="{26866E1D-506A-C1DC-1EDE-955C5D27CF3B}"/>
          </ac:spMkLst>
        </pc:spChg>
        <pc:spChg chg="mod">
          <ac:chgData name="고 희권" userId="e527ac1c2d66c740" providerId="LiveId" clId="{7E96FC82-42E4-4DD4-82E0-ED66E92F4467}" dt="2026-01-30T05:26:38.665" v="9321"/>
          <ac:spMkLst>
            <pc:docMk/>
            <pc:sldMk cId="0" sldId="262"/>
            <ac:spMk id="91" creationId="{D41760C1-851F-B028-37BB-1193766ADB21}"/>
          </ac:spMkLst>
        </pc:spChg>
        <pc:spChg chg="mod">
          <ac:chgData name="고 희권" userId="e527ac1c2d66c740" providerId="LiveId" clId="{7E96FC82-42E4-4DD4-82E0-ED66E92F4467}" dt="2026-01-30T05:26:38.665" v="9321"/>
          <ac:spMkLst>
            <pc:docMk/>
            <pc:sldMk cId="0" sldId="262"/>
            <ac:spMk id="93" creationId="{87B3B7AB-4B20-15FC-D3CA-286341A905DC}"/>
          </ac:spMkLst>
        </pc:spChg>
        <pc:spChg chg="mod">
          <ac:chgData name="고 희권" userId="e527ac1c2d66c740" providerId="LiveId" clId="{7E96FC82-42E4-4DD4-82E0-ED66E92F4467}" dt="2026-01-30T05:26:42.085" v="9324"/>
          <ac:spMkLst>
            <pc:docMk/>
            <pc:sldMk cId="0" sldId="262"/>
            <ac:spMk id="95" creationId="{7A52D237-352C-086A-8540-312909EAADCD}"/>
          </ac:spMkLst>
        </pc:spChg>
        <pc:spChg chg="mod">
          <ac:chgData name="고 희권" userId="e527ac1c2d66c740" providerId="LiveId" clId="{7E96FC82-42E4-4DD4-82E0-ED66E92F4467}" dt="2026-01-30T05:27:11.550" v="9340" actId="20577"/>
          <ac:spMkLst>
            <pc:docMk/>
            <pc:sldMk cId="0" sldId="262"/>
            <ac:spMk id="97" creationId="{30666730-4270-33D6-DC74-86FCD78B4FDF}"/>
          </ac:spMkLst>
        </pc:spChg>
        <pc:spChg chg="mod">
          <ac:chgData name="고 희권" userId="e527ac1c2d66c740" providerId="LiveId" clId="{7E96FC82-42E4-4DD4-82E0-ED66E92F4467}" dt="2026-01-30T05:26:54.383" v="9326"/>
          <ac:spMkLst>
            <pc:docMk/>
            <pc:sldMk cId="0" sldId="262"/>
            <ac:spMk id="99" creationId="{3B3E25F5-9770-76ED-BE2E-BFFF4C88D058}"/>
          </ac:spMkLst>
        </pc:spChg>
        <pc:spChg chg="mod">
          <ac:chgData name="고 희권" userId="e527ac1c2d66c740" providerId="LiveId" clId="{7E96FC82-42E4-4DD4-82E0-ED66E92F4467}" dt="2026-01-30T05:27:38.643" v="9384" actId="1037"/>
          <ac:spMkLst>
            <pc:docMk/>
            <pc:sldMk cId="0" sldId="262"/>
            <ac:spMk id="101" creationId="{232C22F9-00C1-BADB-CC5D-6C651FC70F4C}"/>
          </ac:spMkLst>
        </pc:spChg>
        <pc:spChg chg="add mod ord">
          <ac:chgData name="고 희권" userId="e527ac1c2d66c740" providerId="LiveId" clId="{7E96FC82-42E4-4DD4-82E0-ED66E92F4467}" dt="2026-01-30T05:30:46.651" v="9429" actId="171"/>
          <ac:spMkLst>
            <pc:docMk/>
            <pc:sldMk cId="0" sldId="262"/>
            <ac:spMk id="106" creationId="{FEBD5526-56BC-1DDB-5F2F-4403D2068149}"/>
          </ac:spMkLst>
        </pc:spChg>
        <pc:grpChg chg="add mod">
          <ac:chgData name="고 희권" userId="e527ac1c2d66c740" providerId="LiveId" clId="{7E96FC82-42E4-4DD4-82E0-ED66E92F4467}" dt="2026-01-30T05:26:05.365" v="9296" actId="1035"/>
          <ac:grpSpMkLst>
            <pc:docMk/>
            <pc:sldMk cId="0" sldId="262"/>
            <ac:grpSpMk id="77" creationId="{C13D5E2C-80B1-7B85-57AD-5917C4F2F384}"/>
          </ac:grpSpMkLst>
        </pc:grpChg>
        <pc:grpChg chg="add mod">
          <ac:chgData name="고 희권" userId="e527ac1c2d66c740" providerId="LiveId" clId="{7E96FC82-42E4-4DD4-82E0-ED66E92F4467}" dt="2026-01-30T05:26:05.365" v="9296" actId="1035"/>
          <ac:grpSpMkLst>
            <pc:docMk/>
            <pc:sldMk cId="0" sldId="262"/>
            <ac:grpSpMk id="78" creationId="{27BAA285-1390-F89F-769B-5361234C915E}"/>
          </ac:grpSpMkLst>
        </pc:grpChg>
        <pc:grpChg chg="add del mod">
          <ac:chgData name="고 희권" userId="e527ac1c2d66c740" providerId="LiveId" clId="{7E96FC82-42E4-4DD4-82E0-ED66E92F4467}" dt="2026-01-30T05:29:58.151" v="9417" actId="165"/>
          <ac:grpSpMkLst>
            <pc:docMk/>
            <pc:sldMk cId="0" sldId="262"/>
            <ac:grpSpMk id="79" creationId="{047A5420-CA01-5FC7-59F4-AA18053FED60}"/>
          </ac:grpSpMkLst>
        </pc:grpChg>
        <pc:grpChg chg="add mod">
          <ac:chgData name="고 희권" userId="e527ac1c2d66c740" providerId="LiveId" clId="{7E96FC82-42E4-4DD4-82E0-ED66E92F4467}" dt="2026-01-30T05:26:31.353" v="9319"/>
          <ac:grpSpMkLst>
            <pc:docMk/>
            <pc:sldMk cId="0" sldId="262"/>
            <ac:grpSpMk id="82" creationId="{74BDAF34-8826-2807-77F4-645726C00612}"/>
          </ac:grpSpMkLst>
        </pc:grpChg>
        <pc:grpChg chg="add mod">
          <ac:chgData name="고 희권" userId="e527ac1c2d66c740" providerId="LiveId" clId="{7E96FC82-42E4-4DD4-82E0-ED66E92F4467}" dt="2026-01-30T05:26:36.046" v="9320"/>
          <ac:grpSpMkLst>
            <pc:docMk/>
            <pc:sldMk cId="0" sldId="262"/>
            <ac:grpSpMk id="86" creationId="{2BCAD7DD-A7C4-1CF7-8F1C-A9FB96EAB422}"/>
          </ac:grpSpMkLst>
        </pc:grpChg>
        <pc:grpChg chg="add mod">
          <ac:chgData name="고 희권" userId="e527ac1c2d66c740" providerId="LiveId" clId="{7E96FC82-42E4-4DD4-82E0-ED66E92F4467}" dt="2026-01-30T05:26:38.665" v="9321"/>
          <ac:grpSpMkLst>
            <pc:docMk/>
            <pc:sldMk cId="0" sldId="262"/>
            <ac:grpSpMk id="90" creationId="{E6DD165A-8709-F66E-913A-4AC73D56D110}"/>
          </ac:grpSpMkLst>
        </pc:grpChg>
        <pc:grpChg chg="add mod">
          <ac:chgData name="고 희권" userId="e527ac1c2d66c740" providerId="LiveId" clId="{7E96FC82-42E4-4DD4-82E0-ED66E92F4467}" dt="2026-01-30T05:26:53.263" v="9325" actId="1076"/>
          <ac:grpSpMkLst>
            <pc:docMk/>
            <pc:sldMk cId="0" sldId="262"/>
            <ac:grpSpMk id="94" creationId="{7977A0BF-8AB5-BE16-ED06-4CB242F3B550}"/>
          </ac:grpSpMkLst>
        </pc:grpChg>
        <pc:grpChg chg="add mod">
          <ac:chgData name="고 희권" userId="e527ac1c2d66c740" providerId="LiveId" clId="{7E96FC82-42E4-4DD4-82E0-ED66E92F4467}" dt="2026-01-30T05:27:04.960" v="9327" actId="1076"/>
          <ac:grpSpMkLst>
            <pc:docMk/>
            <pc:sldMk cId="0" sldId="262"/>
            <ac:grpSpMk id="98" creationId="{DE606E32-D1CB-446E-F7C9-916C3BE93670}"/>
          </ac:grpSpMkLst>
        </pc:grpChg>
        <pc:picChg chg="add del">
          <ac:chgData name="고 희권" userId="e527ac1c2d66c740" providerId="LiveId" clId="{7E96FC82-42E4-4DD4-82E0-ED66E92F4467}" dt="2026-01-29T01:15:45.298" v="92" actId="478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5:25:22.388" v="9206" actId="1076"/>
          <ac:picMkLst>
            <pc:docMk/>
            <pc:sldMk cId="0" sldId="262"/>
            <ac:picMk id="54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5:25:43.992" v="9259" actId="1076"/>
          <ac:picMkLst>
            <pc:docMk/>
            <pc:sldMk cId="0" sldId="262"/>
            <ac:picMk id="64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3:08.847" v="19" actId="164"/>
          <ac:picMkLst>
            <pc:docMk/>
            <pc:sldMk cId="0" sldId="262"/>
            <ac:picMk id="68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3:19.802" v="20" actId="164"/>
          <ac:picMkLst>
            <pc:docMk/>
            <pc:sldMk cId="0" sldId="262"/>
            <ac:picMk id="70" creationId="{00000000-0000-0000-0000-000000000000}"/>
          </ac:picMkLst>
        </pc:picChg>
        <pc:picChg chg="mod topLvl">
          <ac:chgData name="고 희권" userId="e527ac1c2d66c740" providerId="LiveId" clId="{7E96FC82-42E4-4DD4-82E0-ED66E92F4467}" dt="2026-01-30T05:29:58.151" v="9417" actId="165"/>
          <ac:picMkLst>
            <pc:docMk/>
            <pc:sldMk cId="0" sldId="262"/>
            <ac:picMk id="72" creationId="{00000000-0000-0000-0000-000000000000}"/>
          </ac:picMkLst>
        </pc:picChg>
        <pc:picChg chg="add mod">
          <ac:chgData name="고 희권" userId="e527ac1c2d66c740" providerId="LiveId" clId="{7E96FC82-42E4-4DD4-82E0-ED66E92F4467}" dt="2026-01-30T05:25:22.388" v="9206" actId="1076"/>
          <ac:picMkLst>
            <pc:docMk/>
            <pc:sldMk cId="0" sldId="262"/>
            <ac:picMk id="81" creationId="{6F0D77C5-1D55-C7ED-F7DD-4F71A1410EB9}"/>
          </ac:picMkLst>
        </pc:picChg>
        <pc:picChg chg="mod">
          <ac:chgData name="고 희권" userId="e527ac1c2d66c740" providerId="LiveId" clId="{7E96FC82-42E4-4DD4-82E0-ED66E92F4467}" dt="2026-01-30T05:26:31.353" v="9319"/>
          <ac:picMkLst>
            <pc:docMk/>
            <pc:sldMk cId="0" sldId="262"/>
            <ac:picMk id="84" creationId="{933FECE1-87AA-E8C5-E805-5FE876557D00}"/>
          </ac:picMkLst>
        </pc:picChg>
        <pc:picChg chg="mod">
          <ac:chgData name="고 희권" userId="e527ac1c2d66c740" providerId="LiveId" clId="{7E96FC82-42E4-4DD4-82E0-ED66E92F4467}" dt="2026-01-30T05:26:36.046" v="9320"/>
          <ac:picMkLst>
            <pc:docMk/>
            <pc:sldMk cId="0" sldId="262"/>
            <ac:picMk id="88" creationId="{A6DEA643-B26F-1EB2-B767-457427D4770D}"/>
          </ac:picMkLst>
        </pc:picChg>
        <pc:picChg chg="mod">
          <ac:chgData name="고 희권" userId="e527ac1c2d66c740" providerId="LiveId" clId="{7E96FC82-42E4-4DD4-82E0-ED66E92F4467}" dt="2026-01-30T05:26:38.665" v="9321"/>
          <ac:picMkLst>
            <pc:docMk/>
            <pc:sldMk cId="0" sldId="262"/>
            <ac:picMk id="92" creationId="{FE24DEB1-CE65-1EA9-CAD8-F1B6C91FC17B}"/>
          </ac:picMkLst>
        </pc:picChg>
        <pc:picChg chg="del mod">
          <ac:chgData name="고 희권" userId="e527ac1c2d66c740" providerId="LiveId" clId="{7E96FC82-42E4-4DD4-82E0-ED66E92F4467}" dt="2026-01-30T05:28:17.116" v="9385" actId="478"/>
          <ac:picMkLst>
            <pc:docMk/>
            <pc:sldMk cId="0" sldId="262"/>
            <ac:picMk id="96" creationId="{5E130C6D-2BC8-5EB0-01AD-F6FA71C02B23}"/>
          </ac:picMkLst>
        </pc:picChg>
        <pc:picChg chg="del mod">
          <ac:chgData name="고 희권" userId="e527ac1c2d66c740" providerId="LiveId" clId="{7E96FC82-42E4-4DD4-82E0-ED66E92F4467}" dt="2026-01-30T05:29:00.110" v="9396" actId="478"/>
          <ac:picMkLst>
            <pc:docMk/>
            <pc:sldMk cId="0" sldId="262"/>
            <ac:picMk id="100" creationId="{C8C10BEA-150F-6DFE-C847-603B5EEC5898}"/>
          </ac:picMkLst>
        </pc:picChg>
        <pc:picChg chg="add mod">
          <ac:chgData name="고 희권" userId="e527ac1c2d66c740" providerId="LiveId" clId="{7E96FC82-42E4-4DD4-82E0-ED66E92F4467}" dt="2026-01-30T05:28:40.807" v="9395" actId="1035"/>
          <ac:picMkLst>
            <pc:docMk/>
            <pc:sldMk cId="0" sldId="262"/>
            <ac:picMk id="103" creationId="{AFAC8C65-583E-75EC-F647-D8D642388062}"/>
          </ac:picMkLst>
        </pc:picChg>
        <pc:picChg chg="add mod">
          <ac:chgData name="고 희권" userId="e527ac1c2d66c740" providerId="LiveId" clId="{7E96FC82-42E4-4DD4-82E0-ED66E92F4467}" dt="2026-01-30T05:29:27.806" v="9404" actId="1037"/>
          <ac:picMkLst>
            <pc:docMk/>
            <pc:sldMk cId="0" sldId="262"/>
            <ac:picMk id="105" creationId="{92F96071-3F28-7484-A927-453CBB8A499E}"/>
          </ac:picMkLst>
        </pc:picChg>
      </pc:sldChg>
      <pc:sldChg chg="addSp delSp modSp mod">
        <pc:chgData name="고 희권" userId="e527ac1c2d66c740" providerId="LiveId" clId="{7E96FC82-42E4-4DD4-82E0-ED66E92F4467}" dt="2026-01-30T05:46:54.375" v="9568" actId="20577"/>
        <pc:sldMkLst>
          <pc:docMk/>
          <pc:sldMk cId="0" sldId="263"/>
        </pc:sldMkLst>
        <pc:spChg chg="mod">
          <ac:chgData name="고 희권" userId="e527ac1c2d66c740" providerId="LiveId" clId="{7E96FC82-42E4-4DD4-82E0-ED66E92F4467}" dt="2026-01-29T02:54:10.257" v="1781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38.314" v="119" actId="14100"/>
          <ac:spMkLst>
            <pc:docMk/>
            <pc:sldMk cId="0" sldId="263"/>
            <ac:spMk id="1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36:31.024" v="4029" actId="2057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9:05.971" v="133" actId="1035"/>
          <ac:spMkLst>
            <pc:docMk/>
            <pc:sldMk cId="0" sldId="263"/>
            <ac:spMk id="20" creationId="{00000000-0000-0000-0000-000000000000}"/>
          </ac:spMkLst>
        </pc:spChg>
        <pc:spChg chg="mod">
          <ac:chgData name="고 희권" userId="e527ac1c2d66c740" providerId="LiveId" clId="{7E96FC82-42E4-4DD4-82E0-ED66E92F4467}" dt="2026-01-29T05:08:08.970" v="2789"/>
          <ac:spMkLst>
            <pc:docMk/>
            <pc:sldMk cId="0" sldId="263"/>
            <ac:spMk id="22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9:05.971" v="133" actId="1035"/>
          <ac:spMkLst>
            <pc:docMk/>
            <pc:sldMk cId="0" sldId="263"/>
            <ac:spMk id="24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40.450" v="120" actId="14100"/>
          <ac:spMkLst>
            <pc:docMk/>
            <pc:sldMk cId="0" sldId="263"/>
            <ac:spMk id="25" creationId="{00000000-0000-0000-0000-000000000000}"/>
          </ac:spMkLst>
        </pc:spChg>
        <pc:spChg chg="mod">
          <ac:chgData name="고 희권" userId="e527ac1c2d66c740" providerId="LiveId" clId="{7E96FC82-42E4-4DD4-82E0-ED66E92F4467}" dt="2026-01-29T06:36:34.640" v="4033" actId="20577"/>
          <ac:spMkLst>
            <pc:docMk/>
            <pc:sldMk cId="0" sldId="263"/>
            <ac:spMk id="30" creationId="{00000000-0000-0000-0000-000000000000}"/>
          </ac:spMkLst>
        </pc:spChg>
        <pc:spChg chg="mod">
          <ac:chgData name="고 희권" userId="e527ac1c2d66c740" providerId="LiveId" clId="{7E96FC82-42E4-4DD4-82E0-ED66E92F4467}" dt="2026-01-30T05:44:14.795" v="9522" actId="20577"/>
          <ac:spMkLst>
            <pc:docMk/>
            <pc:sldMk cId="0" sldId="263"/>
            <ac:spMk id="32" creationId="{00000000-0000-0000-0000-000000000000}"/>
          </ac:spMkLst>
        </pc:spChg>
        <pc:spChg chg="mod">
          <ac:chgData name="고 희권" userId="e527ac1c2d66c740" providerId="LiveId" clId="{7E96FC82-42E4-4DD4-82E0-ED66E92F4467}" dt="2026-01-30T05:44:57.756" v="9549" actId="20577"/>
          <ac:spMkLst>
            <pc:docMk/>
            <pc:sldMk cId="0" sldId="263"/>
            <ac:spMk id="34" creationId="{00000000-0000-0000-0000-000000000000}"/>
          </ac:spMkLst>
        </pc:spChg>
        <pc:spChg chg="mod">
          <ac:chgData name="고 희권" userId="e527ac1c2d66c740" providerId="LiveId" clId="{7E96FC82-42E4-4DD4-82E0-ED66E92F4467}" dt="2026-01-30T05:45:06.713" v="9564" actId="20577"/>
          <ac:spMkLst>
            <pc:docMk/>
            <pc:sldMk cId="0" sldId="263"/>
            <ac:spMk id="36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42.413" v="121" actId="14100"/>
          <ac:spMkLst>
            <pc:docMk/>
            <pc:sldMk cId="0" sldId="263"/>
            <ac:spMk id="37" creationId="{00000000-0000-0000-0000-000000000000}"/>
          </ac:spMkLst>
        </pc:spChg>
        <pc:spChg chg="mod">
          <ac:chgData name="고 희권" userId="e527ac1c2d66c740" providerId="LiveId" clId="{7E96FC82-42E4-4DD4-82E0-ED66E92F4467}" dt="2026-01-29T06:40:09.102" v="4356" actId="20577"/>
          <ac:spMkLst>
            <pc:docMk/>
            <pc:sldMk cId="0" sldId="263"/>
            <ac:spMk id="44" creationId="{00000000-0000-0000-0000-000000000000}"/>
          </ac:spMkLst>
        </pc:spChg>
        <pc:spChg chg="mod">
          <ac:chgData name="고 희권" userId="e527ac1c2d66c740" providerId="LiveId" clId="{7E96FC82-42E4-4DD4-82E0-ED66E92F4467}" dt="2026-01-29T06:40:12.619" v="4364" actId="20577"/>
          <ac:spMkLst>
            <pc:docMk/>
            <pc:sldMk cId="0" sldId="263"/>
            <ac:spMk id="46" creationId="{00000000-0000-0000-0000-000000000000}"/>
          </ac:spMkLst>
        </pc:spChg>
        <pc:spChg chg="mod">
          <ac:chgData name="고 희권" userId="e527ac1c2d66c740" providerId="LiveId" clId="{7E96FC82-42E4-4DD4-82E0-ED66E92F4467}" dt="2026-01-29T06:33:22.053" v="4025" actId="20577"/>
          <ac:spMkLst>
            <pc:docMk/>
            <pc:sldMk cId="0" sldId="263"/>
            <ac:spMk id="48" creationId="{00000000-0000-0000-0000-000000000000}"/>
          </ac:spMkLst>
        </pc:spChg>
        <pc:spChg chg="mod ord topLvl">
          <ac:chgData name="고 희권" userId="e527ac1c2d66c740" providerId="LiveId" clId="{7E96FC82-42E4-4DD4-82E0-ED66E92F4467}" dt="2026-01-29T01:18:31.702" v="118" actId="14100"/>
          <ac:spMkLst>
            <pc:docMk/>
            <pc:sldMk cId="0" sldId="263"/>
            <ac:spMk id="49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17:27.058" v="105" actId="165"/>
          <ac:spMkLst>
            <pc:docMk/>
            <pc:sldMk cId="0" sldId="263"/>
            <ac:spMk id="50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17:27.058" v="105" actId="165"/>
          <ac:spMkLst>
            <pc:docMk/>
            <pc:sldMk cId="0" sldId="263"/>
            <ac:spMk id="51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17:27.058" v="105" actId="165"/>
          <ac:spMkLst>
            <pc:docMk/>
            <pc:sldMk cId="0" sldId="263"/>
            <ac:spMk id="53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6:30:40.547" v="4000" actId="20577"/>
          <ac:spMkLst>
            <pc:docMk/>
            <pc:sldMk cId="0" sldId="263"/>
            <ac:spMk id="54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6:29:53.101" v="3994" actId="20577"/>
          <ac:spMkLst>
            <pc:docMk/>
            <pc:sldMk cId="0" sldId="263"/>
            <ac:spMk id="56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5:46:54.375" v="9568" actId="20577"/>
          <ac:spMkLst>
            <pc:docMk/>
            <pc:sldMk cId="0" sldId="263"/>
            <ac:spMk id="58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27.271" v="117" actId="14100"/>
          <ac:spMkLst>
            <pc:docMk/>
            <pc:sldMk cId="0" sldId="263"/>
            <ac:spMk id="59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19.568" v="115" actId="1076"/>
          <ac:spMkLst>
            <pc:docMk/>
            <pc:sldMk cId="0" sldId="263"/>
            <ac:spMk id="60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19.568" v="115" actId="1076"/>
          <ac:spMkLst>
            <pc:docMk/>
            <pc:sldMk cId="0" sldId="263"/>
            <ac:spMk id="61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8:19.568" v="115" actId="1076"/>
          <ac:spMkLst>
            <pc:docMk/>
            <pc:sldMk cId="0" sldId="263"/>
            <ac:spMk id="63" creationId="{00000000-0000-0000-0000-000000000000}"/>
          </ac:spMkLst>
        </pc:spChg>
        <pc:spChg chg="mod">
          <ac:chgData name="고 희권" userId="e527ac1c2d66c740" providerId="LiveId" clId="{7E96FC82-42E4-4DD4-82E0-ED66E92F4467}" dt="2026-01-29T06:37:49.279" v="4105" actId="20577"/>
          <ac:spMkLst>
            <pc:docMk/>
            <pc:sldMk cId="0" sldId="263"/>
            <ac:spMk id="64" creationId="{00000000-0000-0000-0000-000000000000}"/>
          </ac:spMkLst>
        </pc:spChg>
        <pc:spChg chg="mod">
          <ac:chgData name="고 희권" userId="e527ac1c2d66c740" providerId="LiveId" clId="{7E96FC82-42E4-4DD4-82E0-ED66E92F4467}" dt="2026-01-29T06:39:42.727" v="4330" actId="20577"/>
          <ac:spMkLst>
            <pc:docMk/>
            <pc:sldMk cId="0" sldId="263"/>
            <ac:spMk id="66" creationId="{00000000-0000-0000-0000-000000000000}"/>
          </ac:spMkLst>
        </pc:spChg>
        <pc:spChg chg="mod">
          <ac:chgData name="고 희권" userId="e527ac1c2d66c740" providerId="LiveId" clId="{7E96FC82-42E4-4DD4-82E0-ED66E92F4467}" dt="2026-01-29T01:19:23.890" v="155" actId="1035"/>
          <ac:spMkLst>
            <pc:docMk/>
            <pc:sldMk cId="0" sldId="263"/>
            <ac:spMk id="68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1:16:27.265" v="98" actId="1076"/>
          <ac:spMkLst>
            <pc:docMk/>
            <pc:sldMk cId="0" sldId="263"/>
            <ac:spMk id="70" creationId="{6134799E-C167-EFB0-9EEC-FC44157D2148}"/>
          </ac:spMkLst>
        </pc:spChg>
        <pc:grpChg chg="add del mod">
          <ac:chgData name="고 희권" userId="e527ac1c2d66c740" providerId="LiveId" clId="{7E96FC82-42E4-4DD4-82E0-ED66E92F4467}" dt="2026-01-29T01:17:27.058" v="105" actId="165"/>
          <ac:grpSpMkLst>
            <pc:docMk/>
            <pc:sldMk cId="0" sldId="263"/>
            <ac:grpSpMk id="71" creationId="{D8002CC1-77BE-3E1C-43AE-4556B6BA34F6}"/>
          </ac:grpSpMkLst>
        </pc:grpChg>
        <pc:picChg chg="mod">
          <ac:chgData name="고 희권" userId="e527ac1c2d66c740" providerId="LiveId" clId="{7E96FC82-42E4-4DD4-82E0-ED66E92F4467}" dt="2026-01-29T01:19:09.957" v="135" actId="1076"/>
          <ac:picMkLst>
            <pc:docMk/>
            <pc:sldMk cId="0" sldId="263"/>
            <ac:picMk id="4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8:56.395" v="123" actId="1076"/>
          <ac:picMkLst>
            <pc:docMk/>
            <pc:sldMk cId="0" sldId="263"/>
            <ac:picMk id="5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05.971" v="133" actId="1035"/>
          <ac:picMkLst>
            <pc:docMk/>
            <pc:sldMk cId="0" sldId="263"/>
            <ac:picMk id="19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05.971" v="133" actId="1035"/>
          <ac:picMkLst>
            <pc:docMk/>
            <pc:sldMk cId="0" sldId="263"/>
            <ac:picMk id="21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05.971" v="133" actId="1035"/>
          <ac:picMkLst>
            <pc:docMk/>
            <pc:sldMk cId="0" sldId="263"/>
            <ac:picMk id="23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17.592" v="145" actId="1035"/>
          <ac:picMkLst>
            <pc:docMk/>
            <pc:sldMk cId="0" sldId="263"/>
            <ac:picMk id="31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17.592" v="145" actId="1035"/>
          <ac:picMkLst>
            <pc:docMk/>
            <pc:sldMk cId="0" sldId="263"/>
            <ac:picMk id="33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17.592" v="145" actId="1035"/>
          <ac:picMkLst>
            <pc:docMk/>
            <pc:sldMk cId="0" sldId="263"/>
            <ac:picMk id="45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17.592" v="145" actId="1035"/>
          <ac:picMkLst>
            <pc:docMk/>
            <pc:sldMk cId="0" sldId="263"/>
            <ac:picMk id="47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7:52.048" v="113" actId="1076"/>
          <ac:picMkLst>
            <pc:docMk/>
            <pc:sldMk cId="0" sldId="263"/>
            <ac:picMk id="52" creationId="{00000000-0000-0000-0000-000000000000}"/>
          </ac:picMkLst>
        </pc:picChg>
        <pc:picChg chg="mod topLvl">
          <ac:chgData name="고 희권" userId="e527ac1c2d66c740" providerId="LiveId" clId="{7E96FC82-42E4-4DD4-82E0-ED66E92F4467}" dt="2026-01-29T01:19:23.890" v="155" actId="1035"/>
          <ac:picMkLst>
            <pc:docMk/>
            <pc:sldMk cId="0" sldId="263"/>
            <ac:picMk id="55" creationId="{00000000-0000-0000-0000-000000000000}"/>
          </ac:picMkLst>
        </pc:picChg>
        <pc:picChg chg="mod topLvl">
          <ac:chgData name="고 희권" userId="e527ac1c2d66c740" providerId="LiveId" clId="{7E96FC82-42E4-4DD4-82E0-ED66E92F4467}" dt="2026-01-29T01:19:23.890" v="155" actId="1035"/>
          <ac:picMkLst>
            <pc:docMk/>
            <pc:sldMk cId="0" sldId="263"/>
            <ac:picMk id="57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8:19.568" v="115" actId="1076"/>
          <ac:picMkLst>
            <pc:docMk/>
            <pc:sldMk cId="0" sldId="263"/>
            <ac:picMk id="62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23.890" v="155" actId="1035"/>
          <ac:picMkLst>
            <pc:docMk/>
            <pc:sldMk cId="0" sldId="263"/>
            <ac:picMk id="65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19:23.890" v="155" actId="1035"/>
          <ac:picMkLst>
            <pc:docMk/>
            <pc:sldMk cId="0" sldId="263"/>
            <ac:picMk id="67" creationId="{00000000-0000-0000-0000-000000000000}"/>
          </ac:picMkLst>
        </pc:picChg>
      </pc:sldChg>
      <pc:sldChg chg="addSp delSp modSp mod ord">
        <pc:chgData name="고 희권" userId="e527ac1c2d66c740" providerId="LiveId" clId="{7E96FC82-42E4-4DD4-82E0-ED66E92F4467}" dt="2026-01-30T04:41:26.797" v="8474"/>
        <pc:sldMkLst>
          <pc:docMk/>
          <pc:sldMk cId="0" sldId="264"/>
        </pc:sldMkLst>
        <pc:spChg chg="mod">
          <ac:chgData name="고 희권" userId="e527ac1c2d66c740" providerId="LiveId" clId="{7E96FC82-42E4-4DD4-82E0-ED66E92F4467}" dt="2026-01-30T02:46:40.036" v="7474" actId="1036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고 희권" userId="e527ac1c2d66c740" providerId="LiveId" clId="{7E96FC82-42E4-4DD4-82E0-ED66E92F4467}" dt="2026-01-30T04:38:17.793" v="8451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7" creationId="{00000000-0000-0000-0000-000000000000}"/>
          </ac:spMkLst>
        </pc:spChg>
        <pc:spChg chg="mod ord">
          <ac:chgData name="고 희권" userId="e527ac1c2d66c740" providerId="LiveId" clId="{7E96FC82-42E4-4DD4-82E0-ED66E92F4467}" dt="2026-01-29T02:54:31.912" v="1814" actId="20577"/>
          <ac:spMkLst>
            <pc:docMk/>
            <pc:sldMk cId="0" sldId="264"/>
            <ac:spMk id="8" creationId="{00000000-0000-0000-0000-000000000000}"/>
          </ac:spMkLst>
        </pc:spChg>
        <pc:spChg chg="mod or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9" creationId="{00000000-0000-0000-0000-000000000000}"/>
          </ac:spMkLst>
        </pc:spChg>
        <pc:spChg chg="del ord">
          <ac:chgData name="고 희권" userId="e527ac1c2d66c740" providerId="LiveId" clId="{7E96FC82-42E4-4DD4-82E0-ED66E92F4467}" dt="2026-01-30T03:18:35.387" v="8210" actId="21"/>
          <ac:spMkLst>
            <pc:docMk/>
            <pc:sldMk cId="0" sldId="264"/>
            <ac:spMk id="11" creationId="{00000000-0000-0000-0000-000000000000}"/>
          </ac:spMkLst>
        </pc:spChg>
        <pc:spChg chg="ord">
          <ac:chgData name="고 희권" userId="e527ac1c2d66c740" providerId="LiveId" clId="{7E96FC82-42E4-4DD4-82E0-ED66E92F4467}" dt="2026-01-29T01:39:05.376" v="946" actId="166"/>
          <ac:spMkLst>
            <pc:docMk/>
            <pc:sldMk cId="0" sldId="264"/>
            <ac:spMk id="12" creationId="{00000000-0000-0000-0000-000000000000}"/>
          </ac:spMkLst>
        </pc:spChg>
        <pc:spChg chg="mod or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14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8:02.188" v="1127" actId="164"/>
          <ac:spMkLst>
            <pc:docMk/>
            <pc:sldMk cId="0" sldId="264"/>
            <ac:spMk id="15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16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17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8:05.641" v="1128" actId="164"/>
          <ac:spMkLst>
            <pc:docMk/>
            <pc:sldMk cId="0" sldId="264"/>
            <ac:spMk id="18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3:35:36.486" v="8285"/>
          <ac:spMkLst>
            <pc:docMk/>
            <pc:sldMk cId="0" sldId="264"/>
            <ac:spMk id="19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48:43.763" v="1134" actId="165"/>
          <ac:spMkLst>
            <pc:docMk/>
            <pc:sldMk cId="0" sldId="264"/>
            <ac:spMk id="20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48:43.763" v="1134" actId="165"/>
          <ac:spMkLst>
            <pc:docMk/>
            <pc:sldMk cId="0" sldId="264"/>
            <ac:spMk id="21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2:52:26.602" v="7779" actId="20577"/>
          <ac:spMkLst>
            <pc:docMk/>
            <pc:sldMk cId="0" sldId="264"/>
            <ac:spMk id="22" creationId="{00000000-0000-0000-0000-000000000000}"/>
          </ac:spMkLst>
        </pc:spChg>
        <pc:spChg chg="mod ord topLvl">
          <ac:chgData name="고 희권" userId="e527ac1c2d66c740" providerId="LiveId" clId="{7E96FC82-42E4-4DD4-82E0-ED66E92F4467}" dt="2026-01-30T02:52:45.881" v="7809" actId="20577"/>
          <ac:spMkLst>
            <pc:docMk/>
            <pc:sldMk cId="0" sldId="264"/>
            <ac:spMk id="23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3:35:41.691" v="8286"/>
          <ac:spMkLst>
            <pc:docMk/>
            <pc:sldMk cId="0" sldId="264"/>
            <ac:spMk id="30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31" creationId="{00000000-0000-0000-0000-000000000000}"/>
          </ac:spMkLst>
        </pc:spChg>
        <pc:spChg chg="mod">
          <ac:chgData name="고 희권" userId="e527ac1c2d66c740" providerId="LiveId" clId="{7E96FC82-42E4-4DD4-82E0-ED66E92F4467}" dt="2026-01-30T03:02:01.632" v="8174" actId="207"/>
          <ac:spMkLst>
            <pc:docMk/>
            <pc:sldMk cId="0" sldId="264"/>
            <ac:spMk id="32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45.618" v="8439"/>
          <ac:spMkLst>
            <pc:docMk/>
            <pc:sldMk cId="0" sldId="264"/>
            <ac:spMk id="33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39.712" v="8438"/>
          <ac:spMkLst>
            <pc:docMk/>
            <pc:sldMk cId="0" sldId="264"/>
            <ac:spMk id="34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39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28.345" v="8284"/>
          <ac:spMkLst>
            <pc:docMk/>
            <pc:sldMk cId="0" sldId="264"/>
            <ac:spMk id="41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31.410" v="8437"/>
          <ac:spMkLst>
            <pc:docMk/>
            <pc:sldMk cId="0" sldId="264"/>
            <ac:spMk id="44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25.639" v="8436"/>
          <ac:spMkLst>
            <pc:docMk/>
            <pc:sldMk cId="0" sldId="264"/>
            <ac:spMk id="45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48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5:08.917" v="8433"/>
          <ac:spMkLst>
            <pc:docMk/>
            <pc:sldMk cId="0" sldId="264"/>
            <ac:spMk id="52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53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04.528" v="8434"/>
          <ac:spMkLst>
            <pc:docMk/>
            <pc:sldMk cId="0" sldId="264"/>
            <ac:spMk id="55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6:10.695" v="8435"/>
          <ac:spMkLst>
            <pc:docMk/>
            <pc:sldMk cId="0" sldId="264"/>
            <ac:spMk id="56" creationId="{00000000-0000-0000-0000-000000000000}"/>
          </ac:spMkLst>
        </pc:spChg>
        <pc:spChg chg="mod">
          <ac:chgData name="고 희권" userId="e527ac1c2d66c740" providerId="LiveId" clId="{7E96FC82-42E4-4DD4-82E0-ED66E92F4467}" dt="2026-01-29T06:41:41.167" v="4513" actId="20577"/>
          <ac:spMkLst>
            <pc:docMk/>
            <pc:sldMk cId="0" sldId="264"/>
            <ac:spMk id="57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1:48:43.763" v="1134" actId="165"/>
          <ac:spMkLst>
            <pc:docMk/>
            <pc:sldMk cId="0" sldId="264"/>
            <ac:spMk id="58" creationId="{00000000-0000-0000-0000-000000000000}"/>
          </ac:spMkLst>
        </pc:spChg>
        <pc:spChg chg="mod">
          <ac:chgData name="고 희권" userId="e527ac1c2d66c740" providerId="LiveId" clId="{7E96FC82-42E4-4DD4-82E0-ED66E92F4467}" dt="2026-01-29T02:38:19.677" v="1631" actId="1035"/>
          <ac:spMkLst>
            <pc:docMk/>
            <pc:sldMk cId="0" sldId="264"/>
            <ac:spMk id="60" creationId="{00000000-0000-0000-0000-000000000000}"/>
          </ac:spMkLst>
        </pc:spChg>
        <pc:spChg chg="mod">
          <ac:chgData name="고 희권" userId="e527ac1c2d66c740" providerId="LiveId" clId="{7E96FC82-42E4-4DD4-82E0-ED66E92F4467}" dt="2026-01-30T00:27:17.434" v="5032" actId="20577"/>
          <ac:spMkLst>
            <pc:docMk/>
            <pc:sldMk cId="0" sldId="264"/>
            <ac:spMk id="61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63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64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9:43.771" v="7644"/>
          <ac:spMkLst>
            <pc:docMk/>
            <pc:sldMk cId="0" sldId="264"/>
            <ac:spMk id="65" creationId="{00000000-0000-0000-0000-000000000000}"/>
          </ac:spMkLst>
        </pc:spChg>
        <pc:spChg chg="mod ord topLvl">
          <ac:chgData name="고 희권" userId="e527ac1c2d66c740" providerId="LiveId" clId="{7E96FC82-42E4-4DD4-82E0-ED66E92F4467}" dt="2026-01-30T03:32:58.903" v="8272"/>
          <ac:spMkLst>
            <pc:docMk/>
            <pc:sldMk cId="0" sldId="264"/>
            <ac:spMk id="66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67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8:05.641" v="1128" actId="164"/>
          <ac:spMkLst>
            <pc:docMk/>
            <pc:sldMk cId="0" sldId="264"/>
            <ac:spMk id="68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30T03:33:05.336" v="8273"/>
          <ac:spMkLst>
            <pc:docMk/>
            <pc:sldMk cId="0" sldId="264"/>
            <ac:spMk id="73" creationId="{00000000-0000-0000-0000-000000000000}"/>
          </ac:spMkLst>
        </pc:spChg>
        <pc:spChg chg="mod">
          <ac:chgData name="고 희권" userId="e527ac1c2d66c740" providerId="LiveId" clId="{7E96FC82-42E4-4DD4-82E0-ED66E92F4467}" dt="2026-01-30T02:52:45.555" v="7808" actId="20577"/>
          <ac:spMkLst>
            <pc:docMk/>
            <pc:sldMk cId="0" sldId="264"/>
            <ac:spMk id="74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6:32.983" v="7457" actId="1036"/>
          <ac:spMkLst>
            <pc:docMk/>
            <pc:sldMk cId="0" sldId="264"/>
            <ac:spMk id="75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76" creationId="{00000000-0000-0000-0000-000000000000}"/>
          </ac:spMkLst>
        </pc:spChg>
        <pc:spChg chg="mod topLvl">
          <ac:chgData name="고 희권" userId="e527ac1c2d66c740" providerId="LiveId" clId="{7E96FC82-42E4-4DD4-82E0-ED66E92F4467}" dt="2026-01-29T02:37:21.135" v="1608" actId="165"/>
          <ac:spMkLst>
            <pc:docMk/>
            <pc:sldMk cId="0" sldId="264"/>
            <ac:spMk id="77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3:10.958" v="8274"/>
          <ac:spMkLst>
            <pc:docMk/>
            <pc:sldMk cId="0" sldId="264"/>
            <ac:spMk id="79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6:42.535" v="1053" actId="1035"/>
          <ac:spMkLst>
            <pc:docMk/>
            <pc:sldMk cId="0" sldId="264"/>
            <ac:spMk id="80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7:03.220" v="8442"/>
          <ac:spMkLst>
            <pc:docMk/>
            <pc:sldMk cId="0" sldId="264"/>
            <ac:spMk id="81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4:24.865" v="8278"/>
          <ac:spMkLst>
            <pc:docMk/>
            <pc:sldMk cId="0" sldId="264"/>
            <ac:spMk id="82" creationId="{00000000-0000-0000-0000-000000000000}"/>
          </ac:spMkLst>
        </pc:spChg>
        <pc:spChg chg="mod">
          <ac:chgData name="고 희권" userId="e527ac1c2d66c740" providerId="LiveId" clId="{7E96FC82-42E4-4DD4-82E0-ED66E92F4467}" dt="2026-01-30T04:37:07.513" v="8443"/>
          <ac:spMkLst>
            <pc:docMk/>
            <pc:sldMk cId="0" sldId="264"/>
            <ac:spMk id="84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4:29.858" v="8279"/>
          <ac:spMkLst>
            <pc:docMk/>
            <pc:sldMk cId="0" sldId="264"/>
            <ac:spMk id="85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7:14.235" v="1119" actId="1036"/>
          <ac:spMkLst>
            <pc:docMk/>
            <pc:sldMk cId="0" sldId="264"/>
            <ac:spMk id="87" creationId="{00000000-0000-0000-0000-000000000000}"/>
          </ac:spMkLst>
        </pc:spChg>
        <pc:spChg chg="del">
          <ac:chgData name="고 희권" userId="e527ac1c2d66c740" providerId="LiveId" clId="{7E96FC82-42E4-4DD4-82E0-ED66E92F4467}" dt="2026-01-29T01:37:38.905" v="929" actId="478"/>
          <ac:spMkLst>
            <pc:docMk/>
            <pc:sldMk cId="0" sldId="264"/>
            <ac:spMk id="88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2:37:32.280" v="1609"/>
          <ac:spMkLst>
            <pc:docMk/>
            <pc:sldMk cId="0" sldId="264"/>
            <ac:spMk id="88" creationId="{D9FB52FD-41C8-68A3-A4AD-E12ECF87AC02}"/>
          </ac:spMkLst>
        </pc:spChg>
        <pc:spChg chg="add mod">
          <ac:chgData name="고 희권" userId="e527ac1c2d66c740" providerId="LiveId" clId="{7E96FC82-42E4-4DD4-82E0-ED66E92F4467}" dt="2026-01-29T02:37:32.280" v="1609"/>
          <ac:spMkLst>
            <pc:docMk/>
            <pc:sldMk cId="0" sldId="264"/>
            <ac:spMk id="89" creationId="{2DB0D95F-FC62-EBF5-F981-1D7473D036EB}"/>
          </ac:spMkLst>
        </pc:spChg>
        <pc:spChg chg="add mod">
          <ac:chgData name="고 희권" userId="e527ac1c2d66c740" providerId="LiveId" clId="{7E96FC82-42E4-4DD4-82E0-ED66E92F4467}" dt="2026-01-30T04:39:28.696" v="8458"/>
          <ac:spMkLst>
            <pc:docMk/>
            <pc:sldMk cId="0" sldId="264"/>
            <ac:spMk id="89" creationId="{9B54A9D8-06FA-44A3-ED78-063E6E3B21CE}"/>
          </ac:spMkLst>
        </pc:spChg>
        <pc:spChg chg="del">
          <ac:chgData name="고 희권" userId="e527ac1c2d66c740" providerId="LiveId" clId="{7E96FC82-42E4-4DD4-82E0-ED66E92F4467}" dt="2026-01-29T01:37:37.572" v="928" actId="478"/>
          <ac:spMkLst>
            <pc:docMk/>
            <pc:sldMk cId="0" sldId="264"/>
            <ac:spMk id="90" creationId="{00000000-0000-0000-0000-000000000000}"/>
          </ac:spMkLst>
        </pc:spChg>
        <pc:spChg chg="add del mod">
          <ac:chgData name="고 희권" userId="e527ac1c2d66c740" providerId="LiveId" clId="{7E96FC82-42E4-4DD4-82E0-ED66E92F4467}" dt="2026-01-29T02:38:45.003" v="1658" actId="21"/>
          <ac:spMkLst>
            <pc:docMk/>
            <pc:sldMk cId="0" sldId="264"/>
            <ac:spMk id="90" creationId="{40ED0516-92B9-7075-871D-E2419CCB8BF8}"/>
          </ac:spMkLst>
        </pc:spChg>
        <pc:spChg chg="add mod">
          <ac:chgData name="고 희권" userId="e527ac1c2d66c740" providerId="LiveId" clId="{7E96FC82-42E4-4DD4-82E0-ED66E92F4467}" dt="2026-01-30T04:39:46.131" v="8462"/>
          <ac:spMkLst>
            <pc:docMk/>
            <pc:sldMk cId="0" sldId="264"/>
            <ac:spMk id="90" creationId="{B31FBE41-CAE1-576D-277D-B0D50BDFD93E}"/>
          </ac:spMkLst>
        </pc:spChg>
        <pc:spChg chg="mod">
          <ac:chgData name="고 희권" userId="e527ac1c2d66c740" providerId="LiveId" clId="{7E96FC82-42E4-4DD4-82E0-ED66E92F4467}" dt="2026-01-30T03:33:20.985" v="8275"/>
          <ac:spMkLst>
            <pc:docMk/>
            <pc:sldMk cId="0" sldId="264"/>
            <ac:spMk id="91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4:14.104" v="8277"/>
          <ac:spMkLst>
            <pc:docMk/>
            <pc:sldMk cId="0" sldId="264"/>
            <ac:spMk id="92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2:55.472" v="988" actId="164"/>
          <ac:spMkLst>
            <pc:docMk/>
            <pc:sldMk cId="0" sldId="264"/>
            <ac:spMk id="96" creationId="{00000000-0000-0000-0000-000000000000}"/>
          </ac:spMkLst>
        </pc:spChg>
        <pc:spChg chg="add mod">
          <ac:chgData name="고 희권" userId="e527ac1c2d66c740" providerId="LiveId" clId="{7E96FC82-42E4-4DD4-82E0-ED66E92F4467}" dt="2026-01-30T04:39:59.961" v="8466"/>
          <ac:spMkLst>
            <pc:docMk/>
            <pc:sldMk cId="0" sldId="264"/>
            <ac:spMk id="98" creationId="{107F645C-D3FD-BDF3-0888-9CE48AE25399}"/>
          </ac:spMkLst>
        </pc:spChg>
        <pc:spChg chg="add mod">
          <ac:chgData name="고 희권" userId="e527ac1c2d66c740" providerId="LiveId" clId="{7E96FC82-42E4-4DD4-82E0-ED66E92F4467}" dt="2026-01-29T02:37:49.851" v="1614"/>
          <ac:spMkLst>
            <pc:docMk/>
            <pc:sldMk cId="0" sldId="264"/>
            <ac:spMk id="98" creationId="{6FCD57C6-0ADC-0781-2375-684045309CE6}"/>
          </ac:spMkLst>
        </pc:spChg>
        <pc:spChg chg="mod">
          <ac:chgData name="고 희권" userId="e527ac1c2d66c740" providerId="LiveId" clId="{7E96FC82-42E4-4DD4-82E0-ED66E92F4467}" dt="2026-01-29T01:42:35.222" v="980" actId="164"/>
          <ac:spMkLst>
            <pc:docMk/>
            <pc:sldMk cId="0" sldId="264"/>
            <ac:spMk id="99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2:35.222" v="980" actId="164"/>
          <ac:spMkLst>
            <pc:docMk/>
            <pc:sldMk cId="0" sldId="264"/>
            <ac:spMk id="100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101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102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103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105" creationId="{00000000-0000-0000-0000-000000000000}"/>
          </ac:spMkLst>
        </pc:spChg>
        <pc:spChg chg="mod">
          <ac:chgData name="고 희권" userId="e527ac1c2d66c740" providerId="LiveId" clId="{7E96FC82-42E4-4DD4-82E0-ED66E92F4467}" dt="2026-01-30T03:35:13.114" v="8282" actId="164"/>
          <ac:spMkLst>
            <pc:docMk/>
            <pc:sldMk cId="0" sldId="264"/>
            <ac:spMk id="107" creationId="{00000000-0000-0000-0000-000000000000}"/>
          </ac:spMkLst>
        </pc:spChg>
        <pc:spChg chg="add del mod">
          <ac:chgData name="고 희권" userId="e527ac1c2d66c740" providerId="LiveId" clId="{7E96FC82-42E4-4DD4-82E0-ED66E92F4467}" dt="2026-01-29T02:38:45.003" v="1658" actId="21"/>
          <ac:spMkLst>
            <pc:docMk/>
            <pc:sldMk cId="0" sldId="264"/>
            <ac:spMk id="109" creationId="{0B81C888-2568-2C99-B283-23A87A4E4F34}"/>
          </ac:spMkLst>
        </pc:spChg>
        <pc:spChg chg="add mod">
          <ac:chgData name="고 희권" userId="e527ac1c2d66c740" providerId="LiveId" clId="{7E96FC82-42E4-4DD4-82E0-ED66E92F4467}" dt="2026-01-30T04:40:07.746" v="8469" actId="3626"/>
          <ac:spMkLst>
            <pc:docMk/>
            <pc:sldMk cId="0" sldId="264"/>
            <ac:spMk id="109" creationId="{59FEB791-C24C-19D9-068E-2A0003D75B0B}"/>
          </ac:spMkLst>
        </pc:spChg>
        <pc:spChg chg="del">
          <ac:chgData name="고 희권" userId="e527ac1c2d66c740" providerId="LiveId" clId="{7E96FC82-42E4-4DD4-82E0-ED66E92F4467}" dt="2026-01-29T01:41:42.548" v="968" actId="478"/>
          <ac:spMkLst>
            <pc:docMk/>
            <pc:sldMk cId="0" sldId="264"/>
            <ac:spMk id="110" creationId="{00000000-0000-0000-0000-000000000000}"/>
          </ac:spMkLst>
        </pc:spChg>
        <pc:spChg chg="add mod">
          <ac:chgData name="고 희권" userId="e527ac1c2d66c740" providerId="LiveId" clId="{7E96FC82-42E4-4DD4-82E0-ED66E92F4467}" dt="2026-01-30T04:41:26.797" v="8474"/>
          <ac:spMkLst>
            <pc:docMk/>
            <pc:sldMk cId="0" sldId="264"/>
            <ac:spMk id="110" creationId="{AE396E41-7F46-D867-5C0F-0257E0E8609F}"/>
          </ac:spMkLst>
        </pc:spChg>
        <pc:spChg chg="del">
          <ac:chgData name="고 희권" userId="e527ac1c2d66c740" providerId="LiveId" clId="{7E96FC82-42E4-4DD4-82E0-ED66E92F4467}" dt="2026-01-29T01:41:45.982" v="973" actId="478"/>
          <ac:spMkLst>
            <pc:docMk/>
            <pc:sldMk cId="0" sldId="264"/>
            <ac:spMk id="113" creationId="{00000000-0000-0000-0000-000000000000}"/>
          </ac:spMkLst>
        </pc:spChg>
        <pc:spChg chg="del">
          <ac:chgData name="고 희권" userId="e527ac1c2d66c740" providerId="LiveId" clId="{7E96FC82-42E4-4DD4-82E0-ED66E92F4467}" dt="2026-01-29T01:41:45.285" v="972" actId="478"/>
          <ac:spMkLst>
            <pc:docMk/>
            <pc:sldMk cId="0" sldId="264"/>
            <ac:spMk id="116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2:14.502" v="976" actId="1076"/>
          <ac:spMkLst>
            <pc:docMk/>
            <pc:sldMk cId="0" sldId="264"/>
            <ac:spMk id="118" creationId="{00000000-0000-0000-0000-000000000000}"/>
          </ac:spMkLst>
        </pc:spChg>
        <pc:spChg chg="mod">
          <ac:chgData name="고 희권" userId="e527ac1c2d66c740" providerId="LiveId" clId="{7E96FC82-42E4-4DD4-82E0-ED66E92F4467}" dt="2026-01-29T01:44:53.585" v="1019"/>
          <ac:spMkLst>
            <pc:docMk/>
            <pc:sldMk cId="0" sldId="264"/>
            <ac:spMk id="129" creationId="{EA41C834-0EB0-5994-A897-8ADB1556466A}"/>
          </ac:spMkLst>
        </pc:spChg>
        <pc:spChg chg="mod">
          <ac:chgData name="고 희권" userId="e527ac1c2d66c740" providerId="LiveId" clId="{7E96FC82-42E4-4DD4-82E0-ED66E92F4467}" dt="2026-01-29T01:44:53.585" v="1019"/>
          <ac:spMkLst>
            <pc:docMk/>
            <pc:sldMk cId="0" sldId="264"/>
            <ac:spMk id="130" creationId="{ED2BFCCC-7780-DE1C-45A8-232CCBF83BC3}"/>
          </ac:spMkLst>
        </pc:spChg>
        <pc:spChg chg="mod">
          <ac:chgData name="고 희권" userId="e527ac1c2d66c740" providerId="LiveId" clId="{7E96FC82-42E4-4DD4-82E0-ED66E92F4467}" dt="2026-01-29T01:44:53.585" v="1019"/>
          <ac:spMkLst>
            <pc:docMk/>
            <pc:sldMk cId="0" sldId="264"/>
            <ac:spMk id="132" creationId="{B32A180D-5D60-E5F1-0687-4BFCD6CE5797}"/>
          </ac:spMkLst>
        </pc:spChg>
        <pc:grpChg chg="add mod ord">
          <ac:chgData name="고 희권" userId="e527ac1c2d66c740" providerId="LiveId" clId="{7E96FC82-42E4-4DD4-82E0-ED66E92F4467}" dt="2026-01-29T01:48:22.760" v="1130" actId="14100"/>
          <ac:grpSpMkLst>
            <pc:docMk/>
            <pc:sldMk cId="0" sldId="264"/>
            <ac:grpSpMk id="119" creationId="{6988F796-339D-B758-3ED4-28D2079A7B2E}"/>
          </ac:grpSpMkLst>
        </pc:grpChg>
        <pc:grpChg chg="add del mod ord topLvl">
          <ac:chgData name="고 희권" userId="e527ac1c2d66c740" providerId="LiveId" clId="{7E96FC82-42E4-4DD4-82E0-ED66E92F4467}" dt="2026-01-29T01:48:43.763" v="1134" actId="165"/>
          <ac:grpSpMkLst>
            <pc:docMk/>
            <pc:sldMk cId="0" sldId="264"/>
            <ac:grpSpMk id="120" creationId="{038BBC0B-A253-57CE-6BAE-52161E00C59B}"/>
          </ac:grpSpMkLst>
        </pc:grpChg>
        <pc:grpChg chg="add mod">
          <ac:chgData name="고 희권" userId="e527ac1c2d66c740" providerId="LiveId" clId="{7E96FC82-42E4-4DD4-82E0-ED66E92F4467}" dt="2026-01-29T01:37:57.052" v="931" actId="164"/>
          <ac:grpSpMkLst>
            <pc:docMk/>
            <pc:sldMk cId="0" sldId="264"/>
            <ac:grpSpMk id="121" creationId="{77306CD4-2C76-DABF-F4FA-D14DE1BD4D11}"/>
          </ac:grpSpMkLst>
        </pc:grpChg>
        <pc:grpChg chg="add mod ord">
          <ac:chgData name="고 희권" userId="e527ac1c2d66c740" providerId="LiveId" clId="{7E96FC82-42E4-4DD4-82E0-ED66E92F4467}" dt="2026-01-29T01:38:11.100" v="933" actId="166"/>
          <ac:grpSpMkLst>
            <pc:docMk/>
            <pc:sldMk cId="0" sldId="264"/>
            <ac:grpSpMk id="122" creationId="{96C8A6E6-D6F2-E71F-1ED7-03C3619716B1}"/>
          </ac:grpSpMkLst>
        </pc:grpChg>
        <pc:grpChg chg="add del mod ord">
          <ac:chgData name="고 희권" userId="e527ac1c2d66c740" providerId="LiveId" clId="{7E96FC82-42E4-4DD4-82E0-ED66E92F4467}" dt="2026-01-29T01:48:27.280" v="1131" actId="165"/>
          <ac:grpSpMkLst>
            <pc:docMk/>
            <pc:sldMk cId="0" sldId="264"/>
            <ac:grpSpMk id="123" creationId="{4B625F82-08E0-D9B4-9AB6-E29617D742EA}"/>
          </ac:grpSpMkLst>
        </pc:grpChg>
        <pc:grpChg chg="add mod">
          <ac:chgData name="고 희권" userId="e527ac1c2d66c740" providerId="LiveId" clId="{7E96FC82-42E4-4DD4-82E0-ED66E92F4467}" dt="2026-01-29T01:42:42.465" v="983" actId="1076"/>
          <ac:grpSpMkLst>
            <pc:docMk/>
            <pc:sldMk cId="0" sldId="264"/>
            <ac:grpSpMk id="124" creationId="{40BA1AD3-8D56-8C08-D8F1-8A1A2846CF9E}"/>
          </ac:grpSpMkLst>
        </pc:grpChg>
        <pc:grpChg chg="add mod">
          <ac:chgData name="고 희권" userId="e527ac1c2d66c740" providerId="LiveId" clId="{7E96FC82-42E4-4DD4-82E0-ED66E92F4467}" dt="2026-01-29T01:43:12.652" v="997" actId="1035"/>
          <ac:grpSpMkLst>
            <pc:docMk/>
            <pc:sldMk cId="0" sldId="264"/>
            <ac:grpSpMk id="125" creationId="{A1613C03-E887-F29D-F22F-B4545B49087A}"/>
          </ac:grpSpMkLst>
        </pc:grpChg>
        <pc:grpChg chg="add mod">
          <ac:chgData name="고 희권" userId="e527ac1c2d66c740" providerId="LiveId" clId="{7E96FC82-42E4-4DD4-82E0-ED66E92F4467}" dt="2026-01-29T01:44:39.909" v="1017" actId="164"/>
          <ac:grpSpMkLst>
            <pc:docMk/>
            <pc:sldMk cId="0" sldId="264"/>
            <ac:grpSpMk id="126" creationId="{8B8DF1E7-7B50-7135-AE0C-74069817D214}"/>
          </ac:grpSpMkLst>
        </pc:grpChg>
        <pc:grpChg chg="add mod">
          <ac:chgData name="고 희권" userId="e527ac1c2d66c740" providerId="LiveId" clId="{7E96FC82-42E4-4DD4-82E0-ED66E92F4467}" dt="2026-01-29T01:48:22.760" v="1130" actId="14100"/>
          <ac:grpSpMkLst>
            <pc:docMk/>
            <pc:sldMk cId="0" sldId="264"/>
            <ac:grpSpMk id="127" creationId="{E0853B79-F102-2750-29EF-7B588A42E863}"/>
          </ac:grpSpMkLst>
        </pc:grpChg>
        <pc:grpChg chg="add del mod">
          <ac:chgData name="고 희권" userId="e527ac1c2d66c740" providerId="LiveId" clId="{7E96FC82-42E4-4DD4-82E0-ED66E92F4467}" dt="2026-01-29T01:45:12.589" v="1021" actId="478"/>
          <ac:grpSpMkLst>
            <pc:docMk/>
            <pc:sldMk cId="0" sldId="264"/>
            <ac:grpSpMk id="128" creationId="{89B47518-63F7-CBFA-66AB-25EBA9AAEBD6}"/>
          </ac:grpSpMkLst>
        </pc:grpChg>
        <pc:grpChg chg="mod">
          <ac:chgData name="고 희권" userId="e527ac1c2d66c740" providerId="LiveId" clId="{7E96FC82-42E4-4DD4-82E0-ED66E92F4467}" dt="2026-01-29T01:44:53.585" v="1019"/>
          <ac:grpSpMkLst>
            <pc:docMk/>
            <pc:sldMk cId="0" sldId="264"/>
            <ac:grpSpMk id="131" creationId="{69968739-A21F-18E8-1773-95B70976F02C}"/>
          </ac:grpSpMkLst>
        </pc:grpChg>
        <pc:grpChg chg="add mod">
          <ac:chgData name="고 희권" userId="e527ac1c2d66c740" providerId="LiveId" clId="{7E96FC82-42E4-4DD4-82E0-ED66E92F4467}" dt="2026-01-29T01:48:22.760" v="1130" actId="14100"/>
          <ac:grpSpMkLst>
            <pc:docMk/>
            <pc:sldMk cId="0" sldId="264"/>
            <ac:grpSpMk id="137" creationId="{BC2CFB2D-AE91-F6AF-B997-85DAB079AC65}"/>
          </ac:grpSpMkLst>
        </pc:grpChg>
        <pc:grpChg chg="add mod">
          <ac:chgData name="고 희권" userId="e527ac1c2d66c740" providerId="LiveId" clId="{7E96FC82-42E4-4DD4-82E0-ED66E92F4467}" dt="2026-01-29T01:48:02.188" v="1127" actId="164"/>
          <ac:grpSpMkLst>
            <pc:docMk/>
            <pc:sldMk cId="0" sldId="264"/>
            <ac:grpSpMk id="138" creationId="{3E3B187B-DAD5-A550-F2B5-8B82CECF0B5A}"/>
          </ac:grpSpMkLst>
        </pc:grpChg>
        <pc:picChg chg="ord">
          <ac:chgData name="고 희권" userId="e527ac1c2d66c740" providerId="LiveId" clId="{7E96FC82-42E4-4DD4-82E0-ED66E92F4467}" dt="2026-01-29T01:39:05.376" v="946" actId="166"/>
          <ac:picMkLst>
            <pc:docMk/>
            <pc:sldMk cId="0" sldId="264"/>
            <ac:picMk id="10" creationId="{00000000-0000-0000-0000-000000000000}"/>
          </ac:picMkLst>
        </pc:picChg>
        <pc:picChg chg="mod ord">
          <ac:chgData name="고 희권" userId="e527ac1c2d66c740" providerId="LiveId" clId="{7E96FC82-42E4-4DD4-82E0-ED66E92F4467}" dt="2026-01-29T01:48:02.188" v="1127" actId="164"/>
          <ac:picMkLst>
            <pc:docMk/>
            <pc:sldMk cId="0" sldId="264"/>
            <ac:picMk id="13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3:58.427" v="1002" actId="164"/>
          <ac:picMkLst>
            <pc:docMk/>
            <pc:sldMk cId="0" sldId="264"/>
            <ac:picMk id="69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4:07.868" v="1004" actId="1035"/>
          <ac:picMkLst>
            <pc:docMk/>
            <pc:sldMk cId="0" sldId="264"/>
            <ac:picMk id="70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4:10.824" v="1008" actId="1035"/>
          <ac:picMkLst>
            <pc:docMk/>
            <pc:sldMk cId="0" sldId="264"/>
            <ac:picMk id="71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4:14.112" v="1015" actId="1035"/>
          <ac:picMkLst>
            <pc:docMk/>
            <pc:sldMk cId="0" sldId="264"/>
            <ac:picMk id="72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6:17.062" v="1038" actId="164"/>
          <ac:picMkLst>
            <pc:docMk/>
            <pc:sldMk cId="0" sldId="264"/>
            <ac:picMk id="78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4:36:57.372" v="8441"/>
          <ac:picMkLst>
            <pc:docMk/>
            <pc:sldMk cId="0" sldId="264"/>
            <ac:picMk id="83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4:36:51.292" v="8440"/>
          <ac:picMkLst>
            <pc:docMk/>
            <pc:sldMk cId="0" sldId="264"/>
            <ac:picMk id="86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37:36.645" v="927" actId="478"/>
          <ac:picMkLst>
            <pc:docMk/>
            <pc:sldMk cId="0" sldId="264"/>
            <ac:picMk id="89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2:55.472" v="988" actId="164"/>
          <ac:picMkLst>
            <pc:docMk/>
            <pc:sldMk cId="0" sldId="264"/>
            <ac:picMk id="97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2:57.930" v="989" actId="478"/>
          <ac:picMkLst>
            <pc:docMk/>
            <pc:sldMk cId="0" sldId="264"/>
            <ac:picMk id="98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3:35:13.114" v="8282" actId="164"/>
          <ac:picMkLst>
            <pc:docMk/>
            <pc:sldMk cId="0" sldId="264"/>
            <ac:picMk id="104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3:35:13.114" v="8282" actId="164"/>
          <ac:picMkLst>
            <pc:docMk/>
            <pc:sldMk cId="0" sldId="264"/>
            <ac:picMk id="106" creationId="{00000000-0000-0000-0000-000000000000}"/>
          </ac:picMkLst>
        </pc:picChg>
        <pc:picChg chg="mod">
          <ac:chgData name="고 희권" userId="e527ac1c2d66c740" providerId="LiveId" clId="{7E96FC82-42E4-4DD4-82E0-ED66E92F4467}" dt="2026-01-30T03:35:13.114" v="8282" actId="164"/>
          <ac:picMkLst>
            <pc:docMk/>
            <pc:sldMk cId="0" sldId="264"/>
            <ac:picMk id="108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1.538" v="967" actId="478"/>
          <ac:picMkLst>
            <pc:docMk/>
            <pc:sldMk cId="0" sldId="264"/>
            <ac:picMk id="109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0.666" v="966" actId="478"/>
          <ac:picMkLst>
            <pc:docMk/>
            <pc:sldMk cId="0" sldId="264"/>
            <ac:picMk id="111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3.832" v="970" actId="478"/>
          <ac:picMkLst>
            <pc:docMk/>
            <pc:sldMk cId="0" sldId="264"/>
            <ac:picMk id="112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3.178" v="969" actId="478"/>
          <ac:picMkLst>
            <pc:docMk/>
            <pc:sldMk cId="0" sldId="264"/>
            <ac:picMk id="114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6.648" v="974" actId="478"/>
          <ac:picMkLst>
            <pc:docMk/>
            <pc:sldMk cId="0" sldId="264"/>
            <ac:picMk id="115" creationId="{00000000-0000-0000-0000-000000000000}"/>
          </ac:picMkLst>
        </pc:picChg>
        <pc:picChg chg="del">
          <ac:chgData name="고 희권" userId="e527ac1c2d66c740" providerId="LiveId" clId="{7E96FC82-42E4-4DD4-82E0-ED66E92F4467}" dt="2026-01-29T01:41:44.620" v="971" actId="478"/>
          <ac:picMkLst>
            <pc:docMk/>
            <pc:sldMk cId="0" sldId="264"/>
            <ac:picMk id="117" creationId="{00000000-0000-0000-0000-000000000000}"/>
          </ac:picMkLst>
        </pc:picChg>
        <pc:picChg chg="mod">
          <ac:chgData name="고 희권" userId="e527ac1c2d66c740" providerId="LiveId" clId="{7E96FC82-42E4-4DD4-82E0-ED66E92F4467}" dt="2026-01-29T01:44:53.585" v="1019"/>
          <ac:picMkLst>
            <pc:docMk/>
            <pc:sldMk cId="0" sldId="264"/>
            <ac:picMk id="133" creationId="{89D31DB5-C50D-1A8D-4F50-D61BFCD06862}"/>
          </ac:picMkLst>
        </pc:picChg>
        <pc:picChg chg="mod">
          <ac:chgData name="고 희권" userId="e527ac1c2d66c740" providerId="LiveId" clId="{7E96FC82-42E4-4DD4-82E0-ED66E92F4467}" dt="2026-01-29T01:44:53.585" v="1019"/>
          <ac:picMkLst>
            <pc:docMk/>
            <pc:sldMk cId="0" sldId="264"/>
            <ac:picMk id="134" creationId="{98E6CD8D-F1AE-8D8E-0CF0-491BD24A0C55}"/>
          </ac:picMkLst>
        </pc:picChg>
        <pc:picChg chg="mod">
          <ac:chgData name="고 희권" userId="e527ac1c2d66c740" providerId="LiveId" clId="{7E96FC82-42E4-4DD4-82E0-ED66E92F4467}" dt="2026-01-29T01:44:53.585" v="1019"/>
          <ac:picMkLst>
            <pc:docMk/>
            <pc:sldMk cId="0" sldId="264"/>
            <ac:picMk id="135" creationId="{930DDEAD-6941-24C9-2575-1B59B5036C8A}"/>
          </ac:picMkLst>
        </pc:picChg>
        <pc:picChg chg="mod">
          <ac:chgData name="고 희권" userId="e527ac1c2d66c740" providerId="LiveId" clId="{7E96FC82-42E4-4DD4-82E0-ED66E92F4467}" dt="2026-01-29T01:44:53.585" v="1019"/>
          <ac:picMkLst>
            <pc:docMk/>
            <pc:sldMk cId="0" sldId="264"/>
            <ac:picMk id="136" creationId="{F9E43106-4CCF-DD4B-3198-C5B235B8BCFC}"/>
          </ac:picMkLst>
        </pc:picChg>
      </pc:sldChg>
      <pc:sldChg chg="modSp mod">
        <pc:chgData name="고 희권" userId="e527ac1c2d66c740" providerId="LiveId" clId="{7E96FC82-42E4-4DD4-82E0-ED66E92F4467}" dt="2026-01-30T02:42:05.109" v="7416" actId="20577"/>
        <pc:sldMkLst>
          <pc:docMk/>
          <pc:sldMk cId="0" sldId="265"/>
        </pc:sldMkLst>
        <pc:spChg chg="mod">
          <ac:chgData name="고 희권" userId="e527ac1c2d66c740" providerId="LiveId" clId="{7E96FC82-42E4-4DD4-82E0-ED66E92F4467}" dt="2026-01-29T02:54:18.950" v="1783" actId="20577"/>
          <ac:spMkLst>
            <pc:docMk/>
            <pc:sldMk cId="0" sldId="265"/>
            <ac:spMk id="8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0:47.426" v="7391" actId="6549"/>
          <ac:spMkLst>
            <pc:docMk/>
            <pc:sldMk cId="0" sldId="265"/>
            <ac:spMk id="20" creationId="{00000000-0000-0000-0000-000000000000}"/>
          </ac:spMkLst>
        </pc:spChg>
        <pc:spChg chg="mod">
          <ac:chgData name="고 희권" userId="e527ac1c2d66c740" providerId="LiveId" clId="{7E96FC82-42E4-4DD4-82E0-ED66E92F4467}" dt="2026-01-30T02:27:08.209" v="5773" actId="207"/>
          <ac:spMkLst>
            <pc:docMk/>
            <pc:sldMk cId="0" sldId="265"/>
            <ac:spMk id="33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1:09.322" v="7392" actId="207"/>
          <ac:spMkLst>
            <pc:docMk/>
            <pc:sldMk cId="0" sldId="265"/>
            <ac:spMk id="55" creationId="{00000000-0000-0000-0000-000000000000}"/>
          </ac:spMkLst>
        </pc:spChg>
        <pc:spChg chg="mod">
          <ac:chgData name="고 희권" userId="e527ac1c2d66c740" providerId="LiveId" clId="{7E96FC82-42E4-4DD4-82E0-ED66E92F4467}" dt="2026-01-30T02:38:59.058" v="7265"/>
          <ac:spMkLst>
            <pc:docMk/>
            <pc:sldMk cId="0" sldId="265"/>
            <ac:spMk id="56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1:39.295" v="7397" actId="6549"/>
          <ac:spMkLst>
            <pc:docMk/>
            <pc:sldMk cId="0" sldId="265"/>
            <ac:spMk id="57" creationId="{00000000-0000-0000-0000-000000000000}"/>
          </ac:spMkLst>
        </pc:spChg>
        <pc:spChg chg="mod">
          <ac:chgData name="고 희권" userId="e527ac1c2d66c740" providerId="LiveId" clId="{7E96FC82-42E4-4DD4-82E0-ED66E92F4467}" dt="2026-01-30T02:42:05.109" v="7416" actId="20577"/>
          <ac:spMkLst>
            <pc:docMk/>
            <pc:sldMk cId="0" sldId="265"/>
            <ac:spMk id="58" creationId="{00000000-0000-0000-0000-000000000000}"/>
          </ac:spMkLst>
        </pc:spChg>
      </pc:sldChg>
      <pc:sldChg chg="new del">
        <pc:chgData name="고 희권" userId="e527ac1c2d66c740" providerId="LiveId" clId="{7E96FC82-42E4-4DD4-82E0-ED66E92F4467}" dt="2026-01-29T01:23:19.469" v="345" actId="47"/>
        <pc:sldMkLst>
          <pc:docMk/>
          <pc:sldMk cId="4144006423" sldId="266"/>
        </pc:sldMkLst>
      </pc:sldChg>
      <pc:sldChg chg="addSp delSp modSp add mod">
        <pc:chgData name="고 희권" userId="e527ac1c2d66c740" providerId="LiveId" clId="{7E96FC82-42E4-4DD4-82E0-ED66E92F4467}" dt="2026-01-30T03:18:50.902" v="8214" actId="478"/>
        <pc:sldMkLst>
          <pc:docMk/>
          <pc:sldMk cId="3778426852" sldId="267"/>
        </pc:sldMkLst>
        <pc:spChg chg="add del mod">
          <ac:chgData name="고 희권" userId="e527ac1c2d66c740" providerId="LiveId" clId="{7E96FC82-42E4-4DD4-82E0-ED66E92F4467}" dt="2026-01-30T03:18:49.236" v="8213" actId="478"/>
          <ac:spMkLst>
            <pc:docMk/>
            <pc:sldMk cId="3778426852" sldId="267"/>
            <ac:spMk id="3" creationId="{46B2C54A-0FC0-9E11-01E8-3D869E2B7CD4}"/>
          </ac:spMkLst>
        </pc:spChg>
        <pc:spChg chg="add del mod">
          <ac:chgData name="고 희권" userId="e527ac1c2d66c740" providerId="LiveId" clId="{7E96FC82-42E4-4DD4-82E0-ED66E92F4467}" dt="2026-01-29T03:22:56.911" v="1901" actId="478"/>
          <ac:spMkLst>
            <pc:docMk/>
            <pc:sldMk cId="3778426852" sldId="267"/>
            <ac:spMk id="5" creationId="{BAC58D1A-38C6-45E7-7618-B4905D9B143B}"/>
          </ac:spMkLst>
        </pc:spChg>
        <pc:spChg chg="add del mod">
          <ac:chgData name="고 희권" userId="e527ac1c2d66c740" providerId="LiveId" clId="{7E96FC82-42E4-4DD4-82E0-ED66E92F4467}" dt="2026-01-29T03:22:58.599" v="1904" actId="478"/>
          <ac:spMkLst>
            <pc:docMk/>
            <pc:sldMk cId="3778426852" sldId="267"/>
            <ac:spMk id="6" creationId="{68EBE872-A6DC-B6AD-ADF8-F93DD37E322E}"/>
          </ac:spMkLst>
        </pc:spChg>
        <pc:spChg chg="del">
          <ac:chgData name="고 희권" userId="e527ac1c2d66c740" providerId="LiveId" clId="{7E96FC82-42E4-4DD4-82E0-ED66E92F4467}" dt="2026-01-29T01:24:51.380" v="518" actId="478"/>
          <ac:spMkLst>
            <pc:docMk/>
            <pc:sldMk cId="3778426852" sldId="267"/>
            <ac:spMk id="6" creationId="{B86E4411-28C3-12E7-8ADB-2C62CA88DDC4}"/>
          </ac:spMkLst>
        </pc:spChg>
        <pc:spChg chg="add del 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7" creationId="{C20DEC38-12FD-D17D-633A-6365A57A4F08}"/>
          </ac:spMkLst>
        </pc:spChg>
        <pc:spChg chg="del mod">
          <ac:chgData name="고 희권" userId="e527ac1c2d66c740" providerId="LiveId" clId="{7E96FC82-42E4-4DD4-82E0-ED66E92F4467}" dt="2026-01-29T02:57:21.815" v="1887" actId="478"/>
          <ac:spMkLst>
            <pc:docMk/>
            <pc:sldMk cId="3778426852" sldId="267"/>
            <ac:spMk id="8" creationId="{53E4E806-0158-2F81-B515-03C96E3692F8}"/>
          </ac:spMkLst>
        </pc:spChg>
        <pc:spChg chg="add mod">
          <ac:chgData name="고 희권" userId="e527ac1c2d66c740" providerId="LiveId" clId="{7E96FC82-42E4-4DD4-82E0-ED66E92F4467}" dt="2026-01-29T03:23:20.685" v="1907" actId="20577"/>
          <ac:spMkLst>
            <pc:docMk/>
            <pc:sldMk cId="3778426852" sldId="267"/>
            <ac:spMk id="9" creationId="{B3D63C30-FC43-739E-3E03-0A8DB8C57A2E}"/>
          </ac:spMkLst>
        </pc:spChg>
        <pc:spChg chg="del mod">
          <ac:chgData name="고 희권" userId="e527ac1c2d66c740" providerId="LiveId" clId="{7E96FC82-42E4-4DD4-82E0-ED66E92F4467}" dt="2026-01-29T01:24:49.467" v="517" actId="478"/>
          <ac:spMkLst>
            <pc:docMk/>
            <pc:sldMk cId="3778426852" sldId="267"/>
            <ac:spMk id="9" creationId="{F6BA6AB3-FE60-9DB0-05E2-22F7CD5FEDAB}"/>
          </ac:spMkLst>
        </pc:spChg>
        <pc:spChg chg="add mod">
          <ac:chgData name="고 희권" userId="e527ac1c2d66c740" providerId="LiveId" clId="{7E96FC82-42E4-4DD4-82E0-ED66E92F4467}" dt="2026-01-30T00:48:36.783" v="5225" actId="20577"/>
          <ac:spMkLst>
            <pc:docMk/>
            <pc:sldMk cId="3778426852" sldId="267"/>
            <ac:spMk id="10" creationId="{7B1C84A3-DFF0-CCAE-C8F6-D3193C754209}"/>
          </ac:spMkLst>
        </pc:spChg>
        <pc:spChg chg="add del mod">
          <ac:chgData name="고 희권" userId="e527ac1c2d66c740" providerId="LiveId" clId="{7E96FC82-42E4-4DD4-82E0-ED66E92F4467}" dt="2026-01-29T03:26:34.394" v="1989" actId="1035"/>
          <ac:spMkLst>
            <pc:docMk/>
            <pc:sldMk cId="3778426852" sldId="267"/>
            <ac:spMk id="11" creationId="{05317F80-A512-8429-8901-E7B5A3C121B3}"/>
          </ac:spMkLst>
        </pc:spChg>
        <pc:spChg chg="del">
          <ac:chgData name="고 희권" userId="e527ac1c2d66c740" providerId="LiveId" clId="{7E96FC82-42E4-4DD4-82E0-ED66E92F4467}" dt="2026-01-29T01:24:53.035" v="519" actId="478"/>
          <ac:spMkLst>
            <pc:docMk/>
            <pc:sldMk cId="3778426852" sldId="267"/>
            <ac:spMk id="12" creationId="{93D09FEF-963C-0495-1F83-BE53B5FD27AC}"/>
          </ac:spMkLst>
        </pc:spChg>
        <pc:spChg chg="mod">
          <ac:chgData name="고 희권" userId="e527ac1c2d66c740" providerId="LiveId" clId="{7E96FC82-42E4-4DD4-82E0-ED66E92F4467}" dt="2026-01-30T00:41:01.142" v="5065" actId="14100"/>
          <ac:spMkLst>
            <pc:docMk/>
            <pc:sldMk cId="3778426852" sldId="267"/>
            <ac:spMk id="14" creationId="{C0A9067D-3EF0-FC4E-E88F-276E9D390320}"/>
          </ac:spMkLst>
        </pc:spChg>
        <pc:spChg chg="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15" creationId="{C988FF8D-DE50-F902-9F1F-A66E8D5E561E}"/>
          </ac:spMkLst>
        </pc:spChg>
        <pc:spChg chg="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16" creationId="{EBA7CAF8-0645-5D50-7FFA-E3B705DC9E4F}"/>
          </ac:spMkLst>
        </pc:spChg>
        <pc:spChg chg="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17" creationId="{23E458DB-CC25-9EC5-C2DF-30E2E5988BB2}"/>
          </ac:spMkLst>
        </pc:spChg>
        <pc:spChg chg="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18" creationId="{3BCB4FEA-2FCB-C71D-5D81-ADC7F7250651}"/>
          </ac:spMkLst>
        </pc:spChg>
        <pc:spChg chg="mod">
          <ac:chgData name="고 희권" userId="e527ac1c2d66c740" providerId="LiveId" clId="{7E96FC82-42E4-4DD4-82E0-ED66E92F4467}" dt="2026-01-30T00:41:23.959" v="5118" actId="1035"/>
          <ac:spMkLst>
            <pc:docMk/>
            <pc:sldMk cId="3778426852" sldId="267"/>
            <ac:spMk id="19" creationId="{98EDD71B-19F4-1770-7E73-ECE6E94C6BBE}"/>
          </ac:spMkLst>
        </pc:spChg>
        <pc:spChg chg="mod">
          <ac:chgData name="고 희권" userId="e527ac1c2d66c740" providerId="LiveId" clId="{7E96FC82-42E4-4DD4-82E0-ED66E92F4467}" dt="2026-01-30T00:40:44.879" v="5062" actId="1037"/>
          <ac:spMkLst>
            <pc:docMk/>
            <pc:sldMk cId="3778426852" sldId="267"/>
            <ac:spMk id="20" creationId="{B4560393-53A7-1B62-8147-1DFD3CBA4E96}"/>
          </ac:spMkLst>
        </pc:spChg>
        <pc:spChg chg="del mod">
          <ac:chgData name="고 희권" userId="e527ac1c2d66c740" providerId="LiveId" clId="{7E96FC82-42E4-4DD4-82E0-ED66E92F4467}" dt="2026-01-29T03:26:15.658" v="1972" actId="478"/>
          <ac:spMkLst>
            <pc:docMk/>
            <pc:sldMk cId="3778426852" sldId="267"/>
            <ac:spMk id="21" creationId="{D54ABC37-5AEC-3345-9D08-5FCB2297F459}"/>
          </ac:spMkLst>
        </pc:spChg>
        <pc:spChg chg="del mod">
          <ac:chgData name="고 희권" userId="e527ac1c2d66c740" providerId="LiveId" clId="{7E96FC82-42E4-4DD4-82E0-ED66E92F4467}" dt="2026-01-29T03:26:11.538" v="1969" actId="478"/>
          <ac:spMkLst>
            <pc:docMk/>
            <pc:sldMk cId="3778426852" sldId="267"/>
            <ac:spMk id="22" creationId="{19B38962-3304-CEFA-D525-EA3A3DE04184}"/>
          </ac:spMkLst>
        </pc:spChg>
        <pc:spChg chg="del mod">
          <ac:chgData name="고 희권" userId="e527ac1c2d66c740" providerId="LiveId" clId="{7E96FC82-42E4-4DD4-82E0-ED66E92F4467}" dt="2026-01-29T03:26:13.755" v="1970" actId="478"/>
          <ac:spMkLst>
            <pc:docMk/>
            <pc:sldMk cId="3778426852" sldId="267"/>
            <ac:spMk id="23" creationId="{989FE2FA-8CB9-4612-36C9-7DA3AC33E54F}"/>
          </ac:spMkLst>
        </pc:spChg>
        <pc:spChg chg="add del mod">
          <ac:chgData name="고 희권" userId="e527ac1c2d66c740" providerId="LiveId" clId="{7E96FC82-42E4-4DD4-82E0-ED66E92F4467}" dt="2026-01-30T03:18:50.902" v="8214" actId="478"/>
          <ac:spMkLst>
            <pc:docMk/>
            <pc:sldMk cId="3778426852" sldId="267"/>
            <ac:spMk id="25" creationId="{00000000-0000-0000-0000-000000000000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25" creationId="{251AF764-AA67-18B8-45CC-EF83D6953195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26" creationId="{552088A5-680A-2DC7-90AE-E65B16952EDB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27" creationId="{4F3C527E-1C4E-493E-8812-FA8CAB31D2C1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30" creationId="{78752EB9-09C7-09B0-EEB1-BC9DEC57FCB1}"/>
          </ac:spMkLst>
        </pc:spChg>
        <pc:spChg chg="del">
          <ac:chgData name="고 희권" userId="e527ac1c2d66c740" providerId="LiveId" clId="{7E96FC82-42E4-4DD4-82E0-ED66E92F4467}" dt="2026-01-29T01:23:26.256" v="351" actId="478"/>
          <ac:spMkLst>
            <pc:docMk/>
            <pc:sldMk cId="3778426852" sldId="267"/>
            <ac:spMk id="36" creationId="{DC230DBE-F787-D16D-9D3C-8EB630E02DDE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44" creationId="{39E960FC-327A-8500-40E2-FDECD6898D27}"/>
          </ac:spMkLst>
        </pc:spChg>
        <pc:spChg chg="del">
          <ac:chgData name="고 희권" userId="e527ac1c2d66c740" providerId="LiveId" clId="{7E96FC82-42E4-4DD4-82E0-ED66E92F4467}" dt="2026-01-29T01:23:24.009" v="346" actId="478"/>
          <ac:spMkLst>
            <pc:docMk/>
            <pc:sldMk cId="3778426852" sldId="267"/>
            <ac:spMk id="45" creationId="{FFD1AFD0-EAD3-C6A9-DFC3-48AF971D2B0A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51" creationId="{0CF9A490-C352-5FC9-3CFA-B3EDCE80B23E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52" creationId="{728712D5-5C3B-0812-5B7F-C01880D7B3B9}"/>
          </ac:spMkLst>
        </pc:spChg>
        <pc:spChg chg="mod">
          <ac:chgData name="고 희권" userId="e527ac1c2d66c740" providerId="LiveId" clId="{7E96FC82-42E4-4DD4-82E0-ED66E92F4467}" dt="2026-01-30T00:50:24.818" v="5242" actId="20577"/>
          <ac:spMkLst>
            <pc:docMk/>
            <pc:sldMk cId="3778426852" sldId="267"/>
            <ac:spMk id="57" creationId="{D30C23F7-C6F4-9CE3-EF40-AFE3C320099D}"/>
          </ac:spMkLst>
        </pc:spChg>
        <pc:spChg chg="del mod">
          <ac:chgData name="고 희권" userId="e527ac1c2d66c740" providerId="LiveId" clId="{7E96FC82-42E4-4DD4-82E0-ED66E92F4467}" dt="2026-01-29T03:26:15.023" v="1971" actId="478"/>
          <ac:spMkLst>
            <pc:docMk/>
            <pc:sldMk cId="3778426852" sldId="267"/>
            <ac:spMk id="58" creationId="{D618C4DF-FB27-3AB5-DD35-61F35A17FBC8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59" creationId="{9AFE80AD-ADF7-0A4B-A51A-D60C66F3668C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61" creationId="{22003761-2C41-8C29-EE42-216A200B95FD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62" creationId="{6A74DF61-352E-2E77-513D-5222B4270F08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64" creationId="{D16A5D5F-A8F1-53D2-F0DE-A35A01D9D7D6}"/>
          </ac:spMkLst>
        </pc:spChg>
        <pc:spChg chg="add del mod">
          <ac:chgData name="고 희권" userId="e527ac1c2d66c740" providerId="LiveId" clId="{7E96FC82-42E4-4DD4-82E0-ED66E92F4467}" dt="2026-01-30T00:40:57.363" v="5064" actId="14100"/>
          <ac:spMkLst>
            <pc:docMk/>
            <pc:sldMk cId="3778426852" sldId="267"/>
            <ac:spMk id="65" creationId="{7F252756-1A5A-5D0E-CB2E-79454967D89F}"/>
          </ac:spMkLst>
        </pc:spChg>
        <pc:spChg chg="del mod">
          <ac:chgData name="고 희권" userId="e527ac1c2d66c740" providerId="LiveId" clId="{7E96FC82-42E4-4DD4-82E0-ED66E92F4467}" dt="2026-01-29T01:25:43.314" v="531" actId="478"/>
          <ac:spMkLst>
            <pc:docMk/>
            <pc:sldMk cId="3778426852" sldId="267"/>
            <ac:spMk id="66" creationId="{98C99217-7A64-68C0-C768-CDE9CA15B719}"/>
          </ac:spMkLst>
        </pc:spChg>
        <pc:spChg chg="del">
          <ac:chgData name="고 희권" userId="e527ac1c2d66c740" providerId="LiveId" clId="{7E96FC82-42E4-4DD4-82E0-ED66E92F4467}" dt="2026-01-29T01:25:51.296" v="539" actId="478"/>
          <ac:spMkLst>
            <pc:docMk/>
            <pc:sldMk cId="3778426852" sldId="267"/>
            <ac:spMk id="67" creationId="{A9F14B37-71AD-13F5-5D79-C9DC2BE06CCF}"/>
          </ac:spMkLst>
        </pc:spChg>
        <pc:spChg chg="del">
          <ac:chgData name="고 희권" userId="e527ac1c2d66c740" providerId="LiveId" clId="{7E96FC82-42E4-4DD4-82E0-ED66E92F4467}" dt="2026-01-29T01:25:43.837" v="532" actId="478"/>
          <ac:spMkLst>
            <pc:docMk/>
            <pc:sldMk cId="3778426852" sldId="267"/>
            <ac:spMk id="68" creationId="{9BB88CC3-066D-8785-B4E2-F05A20C55035}"/>
          </ac:spMkLst>
        </pc:spChg>
        <pc:spChg chg="del">
          <ac:chgData name="고 희권" userId="e527ac1c2d66c740" providerId="LiveId" clId="{7E96FC82-42E4-4DD4-82E0-ED66E92F4467}" dt="2026-01-29T01:25:54.604" v="544" actId="478"/>
          <ac:spMkLst>
            <pc:docMk/>
            <pc:sldMk cId="3778426852" sldId="267"/>
            <ac:spMk id="73" creationId="{0D22B602-908D-1366-9C71-A86C77C4A588}"/>
          </ac:spMkLst>
        </pc:spChg>
        <pc:spChg chg="del mod">
          <ac:chgData name="고 희권" userId="e527ac1c2d66c740" providerId="LiveId" clId="{7E96FC82-42E4-4DD4-82E0-ED66E92F4467}" dt="2026-01-29T01:25:57.134" v="546" actId="478"/>
          <ac:spMkLst>
            <pc:docMk/>
            <pc:sldMk cId="3778426852" sldId="267"/>
            <ac:spMk id="74" creationId="{5297ABA8-B4D0-9399-330E-DAE11AA13197}"/>
          </ac:spMkLst>
        </pc:spChg>
        <pc:spChg chg="del">
          <ac:chgData name="고 희권" userId="e527ac1c2d66c740" providerId="LiveId" clId="{7E96FC82-42E4-4DD4-82E0-ED66E92F4467}" dt="2026-01-29T01:25:52.207" v="540" actId="478"/>
          <ac:spMkLst>
            <pc:docMk/>
            <pc:sldMk cId="3778426852" sldId="267"/>
            <ac:spMk id="75" creationId="{9B0428D2-DE1F-BCA0-F978-2FE9262CB116}"/>
          </ac:spMkLst>
        </pc:spChg>
        <pc:spChg chg="del mod">
          <ac:chgData name="고 희권" userId="e527ac1c2d66c740" providerId="LiveId" clId="{7E96FC82-42E4-4DD4-82E0-ED66E92F4467}" dt="2026-01-29T01:25:52.666" v="541" actId="478"/>
          <ac:spMkLst>
            <pc:docMk/>
            <pc:sldMk cId="3778426852" sldId="267"/>
            <ac:spMk id="76" creationId="{6580D23B-2482-6F22-90FD-3E45B97F4ABF}"/>
          </ac:spMkLst>
        </pc:spChg>
        <pc:spChg chg="del mod">
          <ac:chgData name="고 희권" userId="e527ac1c2d66c740" providerId="LiveId" clId="{7E96FC82-42E4-4DD4-82E0-ED66E92F4467}" dt="2026-01-29T01:25:53.080" v="542" actId="478"/>
          <ac:spMkLst>
            <pc:docMk/>
            <pc:sldMk cId="3778426852" sldId="267"/>
            <ac:spMk id="77" creationId="{3FA5425D-F186-D1DD-7C60-22FB27339825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82" creationId="{292FA062-770B-CA1A-662C-9FE58B57B179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84" creationId="{2D61B6EE-DA32-79C7-452D-1DD553AF4A08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85" creationId="{BDB1E50B-75CA-C4D5-3462-3EC03986D438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87" creationId="{DC9C8B18-80D8-2349-CA28-C236FD72A6CF}"/>
          </ac:spMkLst>
        </pc:spChg>
        <pc:spChg chg="del">
          <ac:chgData name="고 희권" userId="e527ac1c2d66c740" providerId="LiveId" clId="{7E96FC82-42E4-4DD4-82E0-ED66E92F4467}" dt="2026-01-29T01:23:38.601" v="357" actId="478"/>
          <ac:spMkLst>
            <pc:docMk/>
            <pc:sldMk cId="3778426852" sldId="267"/>
            <ac:spMk id="90" creationId="{76B113D6-5328-AA73-2BAC-E82A0AEED234}"/>
          </ac:spMkLst>
        </pc:spChg>
        <pc:spChg chg="del">
          <ac:chgData name="고 희권" userId="e527ac1c2d66c740" providerId="LiveId" clId="{7E96FC82-42E4-4DD4-82E0-ED66E92F4467}" dt="2026-01-29T01:23:25.251" v="349" actId="478"/>
          <ac:spMkLst>
            <pc:docMk/>
            <pc:sldMk cId="3778426852" sldId="267"/>
            <ac:spMk id="91" creationId="{D7D45F83-3B30-30D8-53E7-FC3BF81E585C}"/>
          </ac:spMkLst>
        </pc:spChg>
        <pc:spChg chg="del">
          <ac:chgData name="고 희권" userId="e527ac1c2d66c740" providerId="LiveId" clId="{7E96FC82-42E4-4DD4-82E0-ED66E92F4467}" dt="2026-01-29T01:23:24.387" v="347" actId="478"/>
          <ac:spMkLst>
            <pc:docMk/>
            <pc:sldMk cId="3778426852" sldId="267"/>
            <ac:spMk id="92" creationId="{B9B28819-3860-825D-44A3-3D2C6F81A056}"/>
          </ac:spMkLst>
        </pc:spChg>
        <pc:spChg chg="del mod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100" creationId="{71224FC5-B747-57B3-7E30-4D0A7619CB2D}"/>
          </ac:spMkLst>
        </pc:spChg>
        <pc:spChg chg="mod">
          <ac:chgData name="고 희권" userId="e527ac1c2d66c740" providerId="LiveId" clId="{7E96FC82-42E4-4DD4-82E0-ED66E92F4467}" dt="2026-01-29T01:23:31.095" v="355" actId="1076"/>
          <ac:spMkLst>
            <pc:docMk/>
            <pc:sldMk cId="3778426852" sldId="267"/>
            <ac:spMk id="102" creationId="{89E51BFA-B486-B10B-FBE9-1EFE928332C8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110" creationId="{01A4E1C9-B521-96DC-C4CC-EC5A50277DAD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113" creationId="{A32FA036-7BEC-8753-A106-FADEFD6E2EB6}"/>
          </ac:spMkLst>
        </pc:spChg>
        <pc:spChg chg="del">
          <ac:chgData name="고 희권" userId="e527ac1c2d66c740" providerId="LiveId" clId="{7E96FC82-42E4-4DD4-82E0-ED66E92F4467}" dt="2026-01-29T01:23:34.618" v="356" actId="478"/>
          <ac:spMkLst>
            <pc:docMk/>
            <pc:sldMk cId="3778426852" sldId="267"/>
            <ac:spMk id="116" creationId="{AAB35357-54B6-DA3E-D7F4-93F1B3A822E9}"/>
          </ac:spMkLst>
        </pc:spChg>
        <pc:spChg chg="mod">
          <ac:chgData name="고 희권" userId="e527ac1c2d66c740" providerId="LiveId" clId="{7E96FC82-42E4-4DD4-82E0-ED66E92F4467}" dt="2026-01-30T02:48:20.577" v="7625" actId="20577"/>
          <ac:spMkLst>
            <pc:docMk/>
            <pc:sldMk cId="3778426852" sldId="267"/>
            <ac:spMk id="118" creationId="{70B1D477-4DFD-EAFC-1D17-9E74CB8E765C}"/>
          </ac:spMkLst>
        </pc:spChg>
        <pc:picChg chg="del">
          <ac:chgData name="고 희권" userId="e527ac1c2d66c740" providerId="LiveId" clId="{7E96FC82-42E4-4DD4-82E0-ED66E92F4467}" dt="2026-01-29T01:23:26.814" v="352" actId="478"/>
          <ac:picMkLst>
            <pc:docMk/>
            <pc:sldMk cId="3778426852" sldId="267"/>
            <ac:picMk id="5" creationId="{973E0EA2-9209-7C1C-A3C1-D9B8BD8F729A}"/>
          </ac:picMkLst>
        </pc:picChg>
        <pc:picChg chg="add del mod">
          <ac:chgData name="고 희권" userId="e527ac1c2d66c740" providerId="LiveId" clId="{7E96FC82-42E4-4DD4-82E0-ED66E92F4467}" dt="2026-01-30T00:42:24.391" v="5169" actId="478"/>
          <ac:picMkLst>
            <pc:docMk/>
            <pc:sldMk cId="3778426852" sldId="267"/>
            <ac:picMk id="6" creationId="{F0012939-3A64-4DD0-AD5B-9B9D8D0E1E24}"/>
          </ac:picMkLst>
        </pc:picChg>
        <pc:picChg chg="del">
          <ac:chgData name="고 희권" userId="e527ac1c2d66c740" providerId="LiveId" clId="{7E96FC82-42E4-4DD4-82E0-ED66E92F4467}" dt="2026-01-29T01:24:53.551" v="520" actId="478"/>
          <ac:picMkLst>
            <pc:docMk/>
            <pc:sldMk cId="3778426852" sldId="267"/>
            <ac:picMk id="10" creationId="{A6647892-D13F-DD8D-8850-45E3E9E28DAE}"/>
          </ac:picMkLst>
        </pc:picChg>
        <pc:picChg chg="add del">
          <ac:chgData name="고 희권" userId="e527ac1c2d66c740" providerId="LiveId" clId="{7E96FC82-42E4-4DD4-82E0-ED66E92F4467}" dt="2026-01-30T00:39:24.366" v="5045" actId="478"/>
          <ac:picMkLst>
            <pc:docMk/>
            <pc:sldMk cId="3778426852" sldId="267"/>
            <ac:picMk id="12" creationId="{D2EFCEDA-7A9B-E394-7288-EE18BCB0E4D4}"/>
          </ac:picMkLst>
        </pc:picChg>
        <pc:picChg chg="mod">
          <ac:chgData name="고 희권" userId="e527ac1c2d66c740" providerId="LiveId" clId="{7E96FC82-42E4-4DD4-82E0-ED66E92F4467}" dt="2026-01-30T00:41:10.661" v="5068" actId="14100"/>
          <ac:picMkLst>
            <pc:docMk/>
            <pc:sldMk cId="3778426852" sldId="267"/>
            <ac:picMk id="13" creationId="{D485251A-5758-F3F9-77C7-02163042E8EF}"/>
          </ac:picMkLst>
        </pc:picChg>
        <pc:picChg chg="add del mod">
          <ac:chgData name="고 희권" userId="e527ac1c2d66c740" providerId="LiveId" clId="{7E96FC82-42E4-4DD4-82E0-ED66E92F4467}" dt="2026-01-30T00:41:57.751" v="5168" actId="478"/>
          <ac:picMkLst>
            <pc:docMk/>
            <pc:sldMk cId="3778426852" sldId="267"/>
            <ac:picMk id="22" creationId="{535249D9-8FD7-299B-CCC3-7124F574C7B4}"/>
          </ac:picMkLst>
        </pc:picChg>
        <pc:picChg chg="add mod">
          <ac:chgData name="고 희권" userId="e527ac1c2d66c740" providerId="LiveId" clId="{7E96FC82-42E4-4DD4-82E0-ED66E92F4467}" dt="2026-01-30T00:45:52.236" v="5204" actId="14100"/>
          <ac:picMkLst>
            <pc:docMk/>
            <pc:sldMk cId="3778426852" sldId="267"/>
            <ac:picMk id="24" creationId="{0E4D9236-A76C-126B-DCE3-3F5461F18D90}"/>
          </ac:picMkLst>
        </pc:picChg>
        <pc:picChg chg="del">
          <ac:chgData name="고 희권" userId="e527ac1c2d66c740" providerId="LiveId" clId="{7E96FC82-42E4-4DD4-82E0-ED66E92F4467}" dt="2026-01-29T01:23:25.693" v="350" actId="478"/>
          <ac:picMkLst>
            <pc:docMk/>
            <pc:sldMk cId="3778426852" sldId="267"/>
            <ac:picMk id="35" creationId="{B80431C2-1D43-9BF3-B73C-DFA57B611334}"/>
          </ac:picMkLst>
        </pc:picChg>
        <pc:picChg chg="del">
          <ac:chgData name="고 희권" userId="e527ac1c2d66c740" providerId="LiveId" clId="{7E96FC82-42E4-4DD4-82E0-ED66E92F4467}" dt="2026-01-29T01:25:49.431" v="538" actId="478"/>
          <ac:picMkLst>
            <pc:docMk/>
            <pc:sldMk cId="3778426852" sldId="267"/>
            <ac:picMk id="69" creationId="{09F8BD2B-84FF-F7B2-F594-7A0D0E49AE44}"/>
          </ac:picMkLst>
        </pc:picChg>
        <pc:picChg chg="del">
          <ac:chgData name="고 희권" userId="e527ac1c2d66c740" providerId="LiveId" clId="{7E96FC82-42E4-4DD4-82E0-ED66E92F4467}" dt="2026-01-29T01:25:46.960" v="535" actId="478"/>
          <ac:picMkLst>
            <pc:docMk/>
            <pc:sldMk cId="3778426852" sldId="267"/>
            <ac:picMk id="70" creationId="{B5B5751F-B37B-6D72-33A5-4E6C01875AFC}"/>
          </ac:picMkLst>
        </pc:picChg>
        <pc:picChg chg="del">
          <ac:chgData name="고 희권" userId="e527ac1c2d66c740" providerId="LiveId" clId="{7E96FC82-42E4-4DD4-82E0-ED66E92F4467}" dt="2026-01-29T01:25:47.492" v="536" actId="478"/>
          <ac:picMkLst>
            <pc:docMk/>
            <pc:sldMk cId="3778426852" sldId="267"/>
            <ac:picMk id="71" creationId="{2C1398D8-18BF-E194-ED9A-B1D6C551991A}"/>
          </ac:picMkLst>
        </pc:picChg>
        <pc:picChg chg="del">
          <ac:chgData name="고 희권" userId="e527ac1c2d66c740" providerId="LiveId" clId="{7E96FC82-42E4-4DD4-82E0-ED66E92F4467}" dt="2026-01-29T01:25:48.083" v="537" actId="478"/>
          <ac:picMkLst>
            <pc:docMk/>
            <pc:sldMk cId="3778426852" sldId="267"/>
            <ac:picMk id="72" creationId="{F7C2F435-0B18-2ECE-6065-9EEA80E3F95A}"/>
          </ac:picMkLst>
        </pc:picChg>
        <pc:picChg chg="del">
          <ac:chgData name="고 희권" userId="e527ac1c2d66c740" providerId="LiveId" clId="{7E96FC82-42E4-4DD4-82E0-ED66E92F4467}" dt="2026-01-29T01:25:53.815" v="543" actId="478"/>
          <ac:picMkLst>
            <pc:docMk/>
            <pc:sldMk cId="3778426852" sldId="267"/>
            <ac:picMk id="78" creationId="{2D32AC6F-C3AA-0D69-389B-910EF6A71B95}"/>
          </ac:picMkLst>
        </pc:picChg>
        <pc:picChg chg="add del mod">
          <ac:chgData name="고 희권" userId="e527ac1c2d66c740" providerId="LiveId" clId="{7E96FC82-42E4-4DD4-82E0-ED66E92F4467}" dt="2026-01-29T03:25:52.285" v="1966" actId="478"/>
          <ac:picMkLst>
            <pc:docMk/>
            <pc:sldMk cId="3778426852" sldId="267"/>
            <ac:picMk id="120" creationId="{CC0A13E9-6930-48A6-1D67-25FDEB8B9817}"/>
          </ac:picMkLst>
        </pc:picChg>
        <pc:picChg chg="add del mod">
          <ac:chgData name="고 희권" userId="e527ac1c2d66c740" providerId="LiveId" clId="{7E96FC82-42E4-4DD4-82E0-ED66E92F4467}" dt="2026-01-29T01:49:45.893" v="1146" actId="478"/>
          <ac:picMkLst>
            <pc:docMk/>
            <pc:sldMk cId="3778426852" sldId="267"/>
            <ac:picMk id="122" creationId="{C26E12E0-EE46-C973-5C2A-17A46986797C}"/>
          </ac:picMkLst>
        </pc:picChg>
        <pc:picChg chg="add del mod modCrop">
          <ac:chgData name="고 희권" userId="e527ac1c2d66c740" providerId="LiveId" clId="{7E96FC82-42E4-4DD4-82E0-ED66E92F4467}" dt="2026-01-29T01:32:53.846" v="644" actId="478"/>
          <ac:picMkLst>
            <pc:docMk/>
            <pc:sldMk cId="3778426852" sldId="267"/>
            <ac:picMk id="124" creationId="{358C4468-058D-5541-0E76-A226003A7348}"/>
          </ac:picMkLst>
        </pc:picChg>
      </pc:sldChg>
      <pc:sldChg chg="modSp add del mod">
        <pc:chgData name="고 희권" userId="e527ac1c2d66c740" providerId="LiveId" clId="{7E96FC82-42E4-4DD4-82E0-ED66E92F4467}" dt="2026-01-29T03:26:51.876" v="2002"/>
        <pc:sldMkLst>
          <pc:docMk/>
          <pc:sldMk cId="2762906264" sldId="268"/>
        </pc:sldMkLst>
        <pc:spChg chg="mod">
          <ac:chgData name="고 희권" userId="e527ac1c2d66c740" providerId="LiveId" clId="{7E96FC82-42E4-4DD4-82E0-ED66E92F4467}" dt="2026-01-29T03:26:51.676" v="2001" actId="20577"/>
          <ac:spMkLst>
            <pc:docMk/>
            <pc:sldMk cId="2762906264" sldId="268"/>
            <ac:spMk id="10" creationId="{084800B5-2880-6E12-B05F-1657584AF5F8}"/>
          </ac:spMkLst>
        </pc:spChg>
      </pc:sldChg>
      <pc:sldChg chg="addSp delSp modSp add del mod">
        <pc:chgData name="고 희권" userId="e527ac1c2d66c740" providerId="LiveId" clId="{7E96FC82-42E4-4DD4-82E0-ED66E92F4467}" dt="2026-01-29T03:23:35.581" v="1908" actId="47"/>
        <pc:sldMkLst>
          <pc:docMk/>
          <pc:sldMk cId="3101652105" sldId="268"/>
        </pc:sldMkLst>
        <pc:spChg chg="mod">
          <ac:chgData name="고 희권" userId="e527ac1c2d66c740" providerId="LiveId" clId="{7E96FC82-42E4-4DD4-82E0-ED66E92F4467}" dt="2026-01-29T02:56:40.189" v="1886" actId="20577"/>
          <ac:spMkLst>
            <pc:docMk/>
            <pc:sldMk cId="3101652105" sldId="268"/>
            <ac:spMk id="8" creationId="{748A499B-B9D1-E921-D744-D4EBDF142C2B}"/>
          </ac:spMkLst>
        </pc:spChg>
        <pc:spChg chg="del">
          <ac:chgData name="고 희권" userId="e527ac1c2d66c740" providerId="LiveId" clId="{7E96FC82-42E4-4DD4-82E0-ED66E92F4467}" dt="2026-01-29T02:38:49.940" v="1661" actId="478"/>
          <ac:spMkLst>
            <pc:docMk/>
            <pc:sldMk cId="3101652105" sldId="268"/>
            <ac:spMk id="21" creationId="{21F234E1-73F2-3AD4-35C2-2D867DEDCA84}"/>
          </ac:spMkLst>
        </pc:spChg>
        <pc:spChg chg="mod">
          <ac:chgData name="고 희권" userId="e527ac1c2d66c740" providerId="LiveId" clId="{7E96FC82-42E4-4DD4-82E0-ED66E92F4467}" dt="2026-01-29T02:37:03.150" v="1605"/>
          <ac:spMkLst>
            <pc:docMk/>
            <pc:sldMk cId="3101652105" sldId="268"/>
            <ac:spMk id="22" creationId="{93100704-26C6-96E2-2CCC-84E3CA3EB08D}"/>
          </ac:spMkLst>
        </pc:spChg>
        <pc:spChg chg="mod">
          <ac:chgData name="고 희권" userId="e527ac1c2d66c740" providerId="LiveId" clId="{7E96FC82-42E4-4DD4-82E0-ED66E92F4467}" dt="2026-01-29T02:37:08.573" v="1607"/>
          <ac:spMkLst>
            <pc:docMk/>
            <pc:sldMk cId="3101652105" sldId="268"/>
            <ac:spMk id="23" creationId="{F67A81F1-1D1F-71AD-14D5-2D4B0594AB97}"/>
          </ac:spMkLst>
        </pc:spChg>
        <pc:spChg chg="del">
          <ac:chgData name="고 희권" userId="e527ac1c2d66c740" providerId="LiveId" clId="{7E96FC82-42E4-4DD4-82E0-ED66E92F4467}" dt="2026-01-29T02:38:49.358" v="1660" actId="478"/>
          <ac:spMkLst>
            <pc:docMk/>
            <pc:sldMk cId="3101652105" sldId="268"/>
            <ac:spMk id="58" creationId="{1ABAF3DA-9EE1-90DE-4884-4AE8C6B00C12}"/>
          </ac:spMkLst>
        </pc:spChg>
        <pc:spChg chg="add mod">
          <ac:chgData name="고 희권" userId="e527ac1c2d66c740" providerId="LiveId" clId="{7E96FC82-42E4-4DD4-82E0-ED66E92F4467}" dt="2026-01-29T02:39:27.949" v="1687" actId="1035"/>
          <ac:spMkLst>
            <pc:docMk/>
            <pc:sldMk cId="3101652105" sldId="268"/>
            <ac:spMk id="90" creationId="{40ED0516-92B9-7075-871D-E2419CCB8BF8}"/>
          </ac:spMkLst>
        </pc:spChg>
        <pc:spChg chg="add mod">
          <ac:chgData name="고 희권" userId="e527ac1c2d66c740" providerId="LiveId" clId="{7E96FC82-42E4-4DD4-82E0-ED66E92F4467}" dt="2026-01-29T02:39:45.779" v="1731" actId="1036"/>
          <ac:spMkLst>
            <pc:docMk/>
            <pc:sldMk cId="3101652105" sldId="268"/>
            <ac:spMk id="109" creationId="{0B81C888-2568-2C99-B283-23A87A4E4F34}"/>
          </ac:spMkLst>
        </pc:spChg>
        <pc:picChg chg="del">
          <ac:chgData name="고 희권" userId="e527ac1c2d66c740" providerId="LiveId" clId="{7E96FC82-42E4-4DD4-82E0-ED66E92F4467}" dt="2026-01-29T02:43:40.479" v="1759" actId="478"/>
          <ac:picMkLst>
            <pc:docMk/>
            <pc:sldMk cId="3101652105" sldId="268"/>
            <ac:picMk id="120" creationId="{B39BDA8C-17E6-691F-E839-683D25443895}"/>
          </ac:picMkLst>
        </pc:picChg>
      </pc:sldChg>
      <pc:sldChg chg="addSp delSp modSp add mod">
        <pc:chgData name="고 희권" userId="e527ac1c2d66c740" providerId="LiveId" clId="{7E96FC82-42E4-4DD4-82E0-ED66E92F4467}" dt="2026-01-30T02:48:39.222" v="7631"/>
        <pc:sldMkLst>
          <pc:docMk/>
          <pc:sldMk cId="3714517473" sldId="268"/>
        </pc:sldMkLst>
        <pc:spChg chg="mod">
          <ac:chgData name="고 희권" userId="e527ac1c2d66c740" providerId="LiveId" clId="{7E96FC82-42E4-4DD4-82E0-ED66E92F4467}" dt="2026-01-29T03:27:11.297" v="2045" actId="20577"/>
          <ac:spMkLst>
            <pc:docMk/>
            <pc:sldMk cId="3714517473" sldId="268"/>
            <ac:spMk id="10" creationId="{5B348EA1-F988-1E18-8DFD-241F151AEB4E}"/>
          </ac:spMkLst>
        </pc:spChg>
        <pc:spChg chg="add del">
          <ac:chgData name="고 희권" userId="e527ac1c2d66c740" providerId="LiveId" clId="{7E96FC82-42E4-4DD4-82E0-ED66E92F4467}" dt="2026-01-30T01:50:14.045" v="5607" actId="22"/>
          <ac:spMkLst>
            <pc:docMk/>
            <pc:sldMk cId="3714517473" sldId="268"/>
            <ac:spMk id="24" creationId="{48DD0584-E452-164D-29A7-1A7E7C08F187}"/>
          </ac:spMkLst>
        </pc:spChg>
        <pc:spChg chg="add mod">
          <ac:chgData name="고 희권" userId="e527ac1c2d66c740" providerId="LiveId" clId="{7E96FC82-42E4-4DD4-82E0-ED66E92F4467}" dt="2026-01-30T02:48:39.222" v="7631"/>
          <ac:spMkLst>
            <pc:docMk/>
            <pc:sldMk cId="3714517473" sldId="268"/>
            <ac:spMk id="43" creationId="{9571B830-B982-0318-0C09-5BAB4C117B3B}"/>
          </ac:spMkLst>
        </pc:spChg>
        <pc:spChg chg="mod">
          <ac:chgData name="고 희권" userId="e527ac1c2d66c740" providerId="LiveId" clId="{7E96FC82-42E4-4DD4-82E0-ED66E92F4467}" dt="2026-01-30T02:47:59.032" v="7610" actId="20577"/>
          <ac:spMkLst>
            <pc:docMk/>
            <pc:sldMk cId="3714517473" sldId="268"/>
            <ac:spMk id="57" creationId="{D965EB8C-FBEB-9332-8E2F-C0C5BC8944E2}"/>
          </ac:spMkLst>
        </pc:spChg>
        <pc:spChg chg="mod">
          <ac:chgData name="고 희권" userId="e527ac1c2d66c740" providerId="LiveId" clId="{7E96FC82-42E4-4DD4-82E0-ED66E92F4467}" dt="2026-01-30T01:59:52.768" v="5664" actId="6549"/>
          <ac:spMkLst>
            <pc:docMk/>
            <pc:sldMk cId="3714517473" sldId="268"/>
            <ac:spMk id="65" creationId="{4BC44D20-F082-1A5E-FCCC-605198374833}"/>
          </ac:spMkLst>
        </pc:spChg>
        <pc:spChg chg="del">
          <ac:chgData name="고 희권" userId="e527ac1c2d66c740" providerId="LiveId" clId="{7E96FC82-42E4-4DD4-82E0-ED66E92F4467}" dt="2026-01-30T02:48:39.047" v="7630" actId="478"/>
          <ac:spMkLst>
            <pc:docMk/>
            <pc:sldMk cId="3714517473" sldId="268"/>
            <ac:spMk id="118" creationId="{26057F17-B83B-8405-F6BB-E5CDD3D9D114}"/>
          </ac:spMkLst>
        </pc:spChg>
        <pc:picChg chg="add del mod">
          <ac:chgData name="고 희권" userId="e527ac1c2d66c740" providerId="LiveId" clId="{7E96FC82-42E4-4DD4-82E0-ED66E92F4467}" dt="2026-01-30T01:59:38.360" v="5653" actId="478"/>
          <ac:picMkLst>
            <pc:docMk/>
            <pc:sldMk cId="3714517473" sldId="268"/>
            <ac:picMk id="6" creationId="{86BDEA84-FC89-6D14-94D2-47EE44B08D4C}"/>
          </ac:picMkLst>
        </pc:picChg>
        <pc:picChg chg="add del mod">
          <ac:chgData name="고 희권" userId="e527ac1c2d66c740" providerId="LiveId" clId="{7E96FC82-42E4-4DD4-82E0-ED66E92F4467}" dt="2026-01-30T01:59:39.454" v="5656" actId="478"/>
          <ac:picMkLst>
            <pc:docMk/>
            <pc:sldMk cId="3714517473" sldId="268"/>
            <ac:picMk id="12" creationId="{DF24CC58-2470-1FE7-78C7-A2ED8F198F1E}"/>
          </ac:picMkLst>
        </pc:picChg>
        <pc:picChg chg="add del mod">
          <ac:chgData name="고 희권" userId="e527ac1c2d66c740" providerId="LiveId" clId="{7E96FC82-42E4-4DD4-82E0-ED66E92F4467}" dt="2026-01-30T01:48:54.700" v="5604" actId="478"/>
          <ac:picMkLst>
            <pc:docMk/>
            <pc:sldMk cId="3714517473" sldId="268"/>
            <ac:picMk id="22" creationId="{1C9EB965-9047-6058-D00D-E24D52A6FC2A}"/>
          </ac:picMkLst>
        </pc:picChg>
        <pc:picChg chg="add del mod">
          <ac:chgData name="고 희권" userId="e527ac1c2d66c740" providerId="LiveId" clId="{7E96FC82-42E4-4DD4-82E0-ED66E92F4467}" dt="2026-01-30T01:59:39.089" v="5655" actId="478"/>
          <ac:picMkLst>
            <pc:docMk/>
            <pc:sldMk cId="3714517473" sldId="268"/>
            <ac:picMk id="26" creationId="{1F34ACAC-8DDD-F131-7FF3-D0A333876156}"/>
          </ac:picMkLst>
        </pc:picChg>
        <pc:picChg chg="add del mod">
          <ac:chgData name="고 희권" userId="e527ac1c2d66c740" providerId="LiveId" clId="{7E96FC82-42E4-4DD4-82E0-ED66E92F4467}" dt="2026-01-30T01:59:38.730" v="5654" actId="478"/>
          <ac:picMkLst>
            <pc:docMk/>
            <pc:sldMk cId="3714517473" sldId="268"/>
            <ac:picMk id="28" creationId="{FC8036C8-3C21-D6A8-E27F-EF82E6744B9F}"/>
          </ac:picMkLst>
        </pc:picChg>
        <pc:picChg chg="add del">
          <ac:chgData name="고 희권" userId="e527ac1c2d66c740" providerId="LiveId" clId="{7E96FC82-42E4-4DD4-82E0-ED66E92F4467}" dt="2026-01-30T01:59:39.771" v="5657" actId="478"/>
          <ac:picMkLst>
            <pc:docMk/>
            <pc:sldMk cId="3714517473" sldId="268"/>
            <ac:picMk id="30" creationId="{DB9E59D9-5CC1-FE03-6374-03414EAB4565}"/>
          </ac:picMkLst>
        </pc:picChg>
        <pc:picChg chg="add del mod">
          <ac:chgData name="고 희권" userId="e527ac1c2d66c740" providerId="LiveId" clId="{7E96FC82-42E4-4DD4-82E0-ED66E92F4467}" dt="2026-01-30T01:59:40.629" v="5659" actId="478"/>
          <ac:picMkLst>
            <pc:docMk/>
            <pc:sldMk cId="3714517473" sldId="268"/>
            <ac:picMk id="32" creationId="{A8B94374-F024-7D0C-6279-00ABB5EFF732}"/>
          </ac:picMkLst>
        </pc:picChg>
        <pc:picChg chg="add del mod">
          <ac:chgData name="고 희권" userId="e527ac1c2d66c740" providerId="LiveId" clId="{7E96FC82-42E4-4DD4-82E0-ED66E92F4467}" dt="2026-01-30T01:59:40.089" v="5658" actId="478"/>
          <ac:picMkLst>
            <pc:docMk/>
            <pc:sldMk cId="3714517473" sldId="268"/>
            <ac:picMk id="34" creationId="{E0C893B9-825E-74A3-7DA1-90BC7F2DE214}"/>
          </ac:picMkLst>
        </pc:picChg>
        <pc:picChg chg="add del mod">
          <ac:chgData name="고 희권" userId="e527ac1c2d66c740" providerId="LiveId" clId="{7E96FC82-42E4-4DD4-82E0-ED66E92F4467}" dt="2026-01-30T01:59:40.968" v="5660" actId="478"/>
          <ac:picMkLst>
            <pc:docMk/>
            <pc:sldMk cId="3714517473" sldId="268"/>
            <ac:picMk id="36" creationId="{BA2338EC-6141-8F84-F75E-0AACD04B70C3}"/>
          </ac:picMkLst>
        </pc:picChg>
        <pc:picChg chg="add del mod">
          <ac:chgData name="고 희권" userId="e527ac1c2d66c740" providerId="LiveId" clId="{7E96FC82-42E4-4DD4-82E0-ED66E92F4467}" dt="2026-01-30T01:59:41.271" v="5661" actId="478"/>
          <ac:picMkLst>
            <pc:docMk/>
            <pc:sldMk cId="3714517473" sldId="268"/>
            <ac:picMk id="38" creationId="{435ED837-F149-4434-4853-8FA6272FC5AC}"/>
          </ac:picMkLst>
        </pc:picChg>
        <pc:picChg chg="add mod">
          <ac:chgData name="고 희권" userId="e527ac1c2d66c740" providerId="LiveId" clId="{7E96FC82-42E4-4DD4-82E0-ED66E92F4467}" dt="2026-01-30T02:00:21.748" v="5677" actId="1076"/>
          <ac:picMkLst>
            <pc:docMk/>
            <pc:sldMk cId="3714517473" sldId="268"/>
            <ac:picMk id="39" creationId="{BA48B7A0-C409-8D2E-D739-FE46C01E2EC7}"/>
          </ac:picMkLst>
        </pc:picChg>
        <pc:picChg chg="add mod">
          <ac:chgData name="고 희권" userId="e527ac1c2d66c740" providerId="LiveId" clId="{7E96FC82-42E4-4DD4-82E0-ED66E92F4467}" dt="2026-01-30T02:00:25.212" v="5678" actId="1076"/>
          <ac:picMkLst>
            <pc:docMk/>
            <pc:sldMk cId="3714517473" sldId="268"/>
            <ac:picMk id="40" creationId="{37688AE6-0AB0-FE43-B1C8-FCCB84373E17}"/>
          </ac:picMkLst>
        </pc:picChg>
        <pc:picChg chg="add mod">
          <ac:chgData name="고 희권" userId="e527ac1c2d66c740" providerId="LiveId" clId="{7E96FC82-42E4-4DD4-82E0-ED66E92F4467}" dt="2026-01-30T02:00:27.108" v="5679" actId="1076"/>
          <ac:picMkLst>
            <pc:docMk/>
            <pc:sldMk cId="3714517473" sldId="268"/>
            <ac:picMk id="41" creationId="{BBD39679-218C-5D92-BC32-4433D4F0AF34}"/>
          </ac:picMkLst>
        </pc:picChg>
        <pc:picChg chg="add mod">
          <ac:chgData name="고 희권" userId="e527ac1c2d66c740" providerId="LiveId" clId="{7E96FC82-42E4-4DD4-82E0-ED66E92F4467}" dt="2026-01-30T02:00:29.298" v="5680" actId="1076"/>
          <ac:picMkLst>
            <pc:docMk/>
            <pc:sldMk cId="3714517473" sldId="268"/>
            <ac:picMk id="42" creationId="{FBC99151-A608-3282-E4CA-9ED079D72CA9}"/>
          </ac:picMkLst>
        </pc:picChg>
      </pc:sldChg>
      <pc:sldChg chg="addSp delSp modSp add mod">
        <pc:chgData name="고 희권" userId="e527ac1c2d66c740" providerId="LiveId" clId="{7E96FC82-42E4-4DD4-82E0-ED66E92F4467}" dt="2026-01-30T05:32:22.913" v="9480" actId="1037"/>
        <pc:sldMkLst>
          <pc:docMk/>
          <pc:sldMk cId="2911349113" sldId="269"/>
        </pc:sldMkLst>
        <pc:spChg chg="add del mod">
          <ac:chgData name="고 희권" userId="e527ac1c2d66c740" providerId="LiveId" clId="{7E96FC82-42E4-4DD4-82E0-ED66E92F4467}" dt="2026-01-30T01:25:01.256" v="5361" actId="478"/>
          <ac:spMkLst>
            <pc:docMk/>
            <pc:sldMk cId="2911349113" sldId="269"/>
            <ac:spMk id="6" creationId="{2D5FF883-680B-A595-24BC-E05E15386C3F}"/>
          </ac:spMkLst>
        </pc:spChg>
        <pc:spChg chg="add del mod">
          <ac:chgData name="고 희권" userId="e527ac1c2d66c740" providerId="LiveId" clId="{7E96FC82-42E4-4DD4-82E0-ED66E92F4467}" dt="2026-01-30T01:25:01.256" v="5361" actId="478"/>
          <ac:spMkLst>
            <pc:docMk/>
            <pc:sldMk cId="2911349113" sldId="269"/>
            <ac:spMk id="8" creationId="{B228122E-2453-9799-9B88-EC6F5BFF40D1}"/>
          </ac:spMkLst>
        </pc:spChg>
        <pc:spChg chg="mod">
          <ac:chgData name="고 희권" userId="e527ac1c2d66c740" providerId="LiveId" clId="{7E96FC82-42E4-4DD4-82E0-ED66E92F4467}" dt="2026-01-29T03:27:34.576" v="2087" actId="20577"/>
          <ac:spMkLst>
            <pc:docMk/>
            <pc:sldMk cId="2911349113" sldId="269"/>
            <ac:spMk id="10" creationId="{D6B4A049-D082-9237-A09C-B6908B5BE4EB}"/>
          </ac:spMkLst>
        </pc:spChg>
        <pc:spChg chg="add del mod">
          <ac:chgData name="고 희권" userId="e527ac1c2d66c740" providerId="LiveId" clId="{7E96FC82-42E4-4DD4-82E0-ED66E92F4467}" dt="2026-01-30T01:25:01.256" v="5361" actId="478"/>
          <ac:spMkLst>
            <pc:docMk/>
            <pc:sldMk cId="2911349113" sldId="269"/>
            <ac:spMk id="22" creationId="{18B07B27-52A6-B3E5-2877-2F58908C38F0}"/>
          </ac:spMkLst>
        </pc:spChg>
        <pc:spChg chg="add del mod">
          <ac:chgData name="고 희권" userId="e527ac1c2d66c740" providerId="LiveId" clId="{7E96FC82-42E4-4DD4-82E0-ED66E92F4467}" dt="2026-01-30T01:25:01.256" v="5361" actId="478"/>
          <ac:spMkLst>
            <pc:docMk/>
            <pc:sldMk cId="2911349113" sldId="269"/>
            <ac:spMk id="23" creationId="{66AEB647-E3A6-D3CC-3394-02024EDD63F3}"/>
          </ac:spMkLst>
        </pc:spChg>
        <pc:spChg chg="add mod">
          <ac:chgData name="고 희권" userId="e527ac1c2d66c740" providerId="LiveId" clId="{7E96FC82-42E4-4DD4-82E0-ED66E92F4467}" dt="2026-01-30T01:32:00.958" v="5508" actId="1076"/>
          <ac:spMkLst>
            <pc:docMk/>
            <pc:sldMk cId="2911349113" sldId="269"/>
            <ac:spMk id="35" creationId="{06A38694-A059-2431-AB86-76FFB9E4ECD4}"/>
          </ac:spMkLst>
        </pc:spChg>
        <pc:spChg chg="add mod">
          <ac:chgData name="고 희권" userId="e527ac1c2d66c740" providerId="LiveId" clId="{7E96FC82-42E4-4DD4-82E0-ED66E92F4467}" dt="2026-01-30T01:34:10.770" v="5547" actId="1037"/>
          <ac:spMkLst>
            <pc:docMk/>
            <pc:sldMk cId="2911349113" sldId="269"/>
            <ac:spMk id="36" creationId="{674A09E9-E712-EF38-9088-BCE6EAD6B8FA}"/>
          </ac:spMkLst>
        </pc:spChg>
        <pc:spChg chg="add mod">
          <ac:chgData name="고 희권" userId="e527ac1c2d66c740" providerId="LiveId" clId="{7E96FC82-42E4-4DD4-82E0-ED66E92F4467}" dt="2026-01-30T05:32:22.913" v="9480" actId="1037"/>
          <ac:spMkLst>
            <pc:docMk/>
            <pc:sldMk cId="2911349113" sldId="269"/>
            <ac:spMk id="39" creationId="{776590B0-D0C8-BC62-A33B-F37E15837D1A}"/>
          </ac:spMkLst>
        </pc:spChg>
        <pc:spChg chg="add mod">
          <ac:chgData name="고 희권" userId="e527ac1c2d66c740" providerId="LiveId" clId="{7E96FC82-42E4-4DD4-82E0-ED66E92F4467}" dt="2026-01-30T01:34:46.406" v="5596" actId="20577"/>
          <ac:spMkLst>
            <pc:docMk/>
            <pc:sldMk cId="2911349113" sldId="269"/>
            <ac:spMk id="40" creationId="{BEE0F756-3302-45C5-55D4-DC4A95015602}"/>
          </ac:spMkLst>
        </pc:spChg>
        <pc:spChg chg="add mod">
          <ac:chgData name="고 희권" userId="e527ac1c2d66c740" providerId="LiveId" clId="{7E96FC82-42E4-4DD4-82E0-ED66E92F4467}" dt="2026-01-30T02:48:46.615" v="7635"/>
          <ac:spMkLst>
            <pc:docMk/>
            <pc:sldMk cId="2911349113" sldId="269"/>
            <ac:spMk id="41" creationId="{616DA2EA-02F2-9EA8-2DF3-214E9062D777}"/>
          </ac:spMkLst>
        </pc:spChg>
        <pc:spChg chg="mod">
          <ac:chgData name="고 희권" userId="e527ac1c2d66c740" providerId="LiveId" clId="{7E96FC82-42E4-4DD4-82E0-ED66E92F4467}" dt="2026-01-30T02:47:32.006" v="7548" actId="20577"/>
          <ac:spMkLst>
            <pc:docMk/>
            <pc:sldMk cId="2911349113" sldId="269"/>
            <ac:spMk id="57" creationId="{372461BB-4D87-C97A-3E7D-F889A21C9D2A}"/>
          </ac:spMkLst>
        </pc:spChg>
        <pc:spChg chg="del">
          <ac:chgData name="고 희권" userId="e527ac1c2d66c740" providerId="LiveId" clId="{7E96FC82-42E4-4DD4-82E0-ED66E92F4467}" dt="2026-01-30T02:48:46.406" v="7634" actId="478"/>
          <ac:spMkLst>
            <pc:docMk/>
            <pc:sldMk cId="2911349113" sldId="269"/>
            <ac:spMk id="118" creationId="{CB06D737-3B6E-7D69-85AA-9EC8EADA7505}"/>
          </ac:spMkLst>
        </pc:spChg>
        <pc:picChg chg="add del mod">
          <ac:chgData name="고 희권" userId="e527ac1c2d66c740" providerId="LiveId" clId="{7E96FC82-42E4-4DD4-82E0-ED66E92F4467}" dt="2026-01-30T01:25:01.256" v="5361" actId="478"/>
          <ac:picMkLst>
            <pc:docMk/>
            <pc:sldMk cId="2911349113" sldId="269"/>
            <ac:picMk id="5" creationId="{444444D5-A21C-FC23-6CFC-F4DDB830ED4F}"/>
          </ac:picMkLst>
        </pc:picChg>
        <pc:picChg chg="add del mod">
          <ac:chgData name="고 희권" userId="e527ac1c2d66c740" providerId="LiveId" clId="{7E96FC82-42E4-4DD4-82E0-ED66E92F4467}" dt="2026-01-30T01:25:01.256" v="5361" actId="478"/>
          <ac:picMkLst>
            <pc:docMk/>
            <pc:sldMk cId="2911349113" sldId="269"/>
            <ac:picMk id="21" creationId="{AAB9BD8A-B396-465E-8CA9-145F6F2FE2C5}"/>
          </ac:picMkLst>
        </pc:picChg>
        <pc:picChg chg="add mod">
          <ac:chgData name="고 희권" userId="e527ac1c2d66c740" providerId="LiveId" clId="{7E96FC82-42E4-4DD4-82E0-ED66E92F4467}" dt="2026-01-30T01:31:57.271" v="5507" actId="1076"/>
          <ac:picMkLst>
            <pc:docMk/>
            <pc:sldMk cId="2911349113" sldId="269"/>
            <ac:picMk id="26" creationId="{D52E5029-6610-0F69-A805-BBE579AF4AEC}"/>
          </ac:picMkLst>
        </pc:picChg>
        <pc:picChg chg="add mod">
          <ac:chgData name="고 희권" userId="e527ac1c2d66c740" providerId="LiveId" clId="{7E96FC82-42E4-4DD4-82E0-ED66E92F4467}" dt="2026-01-30T05:31:57.658" v="9447" actId="1038"/>
          <ac:picMkLst>
            <pc:docMk/>
            <pc:sldMk cId="2911349113" sldId="269"/>
            <ac:picMk id="28" creationId="{CB70C996-6048-8422-6347-E6970EDD5653}"/>
          </ac:picMkLst>
        </pc:picChg>
        <pc:picChg chg="add mod">
          <ac:chgData name="고 희권" userId="e527ac1c2d66c740" providerId="LiveId" clId="{7E96FC82-42E4-4DD4-82E0-ED66E92F4467}" dt="2026-01-30T01:33:53.220" v="5535" actId="1037"/>
          <ac:picMkLst>
            <pc:docMk/>
            <pc:sldMk cId="2911349113" sldId="269"/>
            <ac:picMk id="30" creationId="{06A72EC6-F97A-6EF1-DF5B-BB39EE4800CA}"/>
          </ac:picMkLst>
        </pc:picChg>
        <pc:picChg chg="add del mod">
          <ac:chgData name="고 희권" userId="e527ac1c2d66c740" providerId="LiveId" clId="{7E96FC82-42E4-4DD4-82E0-ED66E92F4467}" dt="2026-01-30T01:28:15.034" v="5391" actId="478"/>
          <ac:picMkLst>
            <pc:docMk/>
            <pc:sldMk cId="2911349113" sldId="269"/>
            <ac:picMk id="32" creationId="{761329CC-6290-7F83-0239-6045F04204A7}"/>
          </ac:picMkLst>
        </pc:picChg>
        <pc:picChg chg="add mod">
          <ac:chgData name="고 희권" userId="e527ac1c2d66c740" providerId="LiveId" clId="{7E96FC82-42E4-4DD4-82E0-ED66E92F4467}" dt="2026-01-30T01:33:39.406" v="5531" actId="1037"/>
          <ac:picMkLst>
            <pc:docMk/>
            <pc:sldMk cId="2911349113" sldId="269"/>
            <ac:picMk id="34" creationId="{C1096B60-5BA3-BF7F-3C09-4DD24E3A2E36}"/>
          </ac:picMkLst>
        </pc:picChg>
        <pc:picChg chg="add mod">
          <ac:chgData name="고 희권" userId="e527ac1c2d66c740" providerId="LiveId" clId="{7E96FC82-42E4-4DD4-82E0-ED66E92F4467}" dt="2026-01-30T01:31:06.640" v="5497"/>
          <ac:picMkLst>
            <pc:docMk/>
            <pc:sldMk cId="2911349113" sldId="269"/>
            <ac:picMk id="37" creationId="{F76FD680-A76C-AC47-3ACD-C38CE2600168}"/>
          </ac:picMkLst>
        </pc:picChg>
        <pc:picChg chg="add mod">
          <ac:chgData name="고 희권" userId="e527ac1c2d66c740" providerId="LiveId" clId="{7E96FC82-42E4-4DD4-82E0-ED66E92F4467}" dt="2026-01-30T01:31:08.447" v="5498"/>
          <ac:picMkLst>
            <pc:docMk/>
            <pc:sldMk cId="2911349113" sldId="269"/>
            <ac:picMk id="38" creationId="{86E3D2ED-CB1E-0B85-E59A-C7261ADD83F5}"/>
          </ac:picMkLst>
        </pc:picChg>
        <pc:cxnChg chg="add del mod">
          <ac:chgData name="고 희권" userId="e527ac1c2d66c740" providerId="LiveId" clId="{7E96FC82-42E4-4DD4-82E0-ED66E92F4467}" dt="2026-01-30T01:25:01.256" v="5361" actId="478"/>
          <ac:cxnSpMkLst>
            <pc:docMk/>
            <pc:sldMk cId="2911349113" sldId="269"/>
            <ac:cxnSpMk id="12" creationId="{C580CBFE-9DDF-25E5-5A75-C58331E51B82}"/>
          </ac:cxnSpMkLst>
        </pc:cxnChg>
      </pc:sldChg>
      <pc:sldChg chg="addSp delSp modSp add del mod">
        <pc:chgData name="고 희권" userId="e527ac1c2d66c740" providerId="LiveId" clId="{7E96FC82-42E4-4DD4-82E0-ED66E92F4467}" dt="2026-01-29T03:23:36.548" v="1909" actId="47"/>
        <pc:sldMkLst>
          <pc:docMk/>
          <pc:sldMk cId="4034833217" sldId="269"/>
        </pc:sldMkLst>
        <pc:spChg chg="add del mod">
          <ac:chgData name="고 희권" userId="e527ac1c2d66c740" providerId="LiveId" clId="{7E96FC82-42E4-4DD4-82E0-ED66E92F4467}" dt="2026-01-29T02:41:59.105" v="1745" actId="478"/>
          <ac:spMkLst>
            <pc:docMk/>
            <pc:sldMk cId="4034833217" sldId="269"/>
            <ac:spMk id="5" creationId="{AC16429F-0129-7987-7003-9261BB5D62F8}"/>
          </ac:spMkLst>
        </pc:spChg>
        <pc:spChg chg="add mod">
          <ac:chgData name="고 희권" userId="e527ac1c2d66c740" providerId="LiveId" clId="{7E96FC82-42E4-4DD4-82E0-ED66E92F4467}" dt="2026-01-29T02:42:12.841" v="1746" actId="1076"/>
          <ac:spMkLst>
            <pc:docMk/>
            <pc:sldMk cId="4034833217" sldId="269"/>
            <ac:spMk id="6" creationId="{4EDD5E69-B073-360D-2EF9-92283D1C7BA1}"/>
          </ac:spMkLst>
        </pc:spChg>
        <pc:spChg chg="add mod">
          <ac:chgData name="고 희권" userId="e527ac1c2d66c740" providerId="LiveId" clId="{7E96FC82-42E4-4DD4-82E0-ED66E92F4467}" dt="2026-01-29T02:42:12.841" v="1746" actId="1076"/>
          <ac:spMkLst>
            <pc:docMk/>
            <pc:sldMk cId="4034833217" sldId="269"/>
            <ac:spMk id="9" creationId="{7C401675-6A89-95D5-9740-36E3876B5D1C}"/>
          </ac:spMkLst>
        </pc:spChg>
        <pc:spChg chg="add mod">
          <ac:chgData name="고 희권" userId="e527ac1c2d66c740" providerId="LiveId" clId="{7E96FC82-42E4-4DD4-82E0-ED66E92F4467}" dt="2026-01-29T02:42:12.841" v="1746" actId="1076"/>
          <ac:spMkLst>
            <pc:docMk/>
            <pc:sldMk cId="4034833217" sldId="269"/>
            <ac:spMk id="10" creationId="{109C70FF-CD91-DD60-E259-57534000131D}"/>
          </ac:spMkLst>
        </pc:spChg>
        <pc:spChg chg="add mod">
          <ac:chgData name="고 희권" userId="e527ac1c2d66c740" providerId="LiveId" clId="{7E96FC82-42E4-4DD4-82E0-ED66E92F4467}" dt="2026-01-29T02:42:12.841" v="1746" actId="1076"/>
          <ac:spMkLst>
            <pc:docMk/>
            <pc:sldMk cId="4034833217" sldId="269"/>
            <ac:spMk id="12" creationId="{C60774E6-6E0D-E2D9-FDA9-95029AAE0202}"/>
          </ac:spMkLst>
        </pc:spChg>
        <pc:spChg chg="del">
          <ac:chgData name="고 희권" userId="e527ac1c2d66c740" providerId="LiveId" clId="{7E96FC82-42E4-4DD4-82E0-ED66E92F4467}" dt="2026-01-29T02:41:17.859" v="1733" actId="478"/>
          <ac:spMkLst>
            <pc:docMk/>
            <pc:sldMk cId="4034833217" sldId="269"/>
            <ac:spMk id="19" creationId="{45521110-CCE2-6ED6-E126-D90A43199817}"/>
          </ac:spMkLst>
        </pc:spChg>
        <pc:spChg chg="add mod">
          <ac:chgData name="고 희권" userId="e527ac1c2d66c740" providerId="LiveId" clId="{7E96FC82-42E4-4DD4-82E0-ED66E92F4467}" dt="2026-01-29T02:42:12.841" v="1746" actId="1076"/>
          <ac:spMkLst>
            <pc:docMk/>
            <pc:sldMk cId="4034833217" sldId="269"/>
            <ac:spMk id="21" creationId="{5DFE3B34-8F8C-BF3A-69B1-3B04FDB2FA6E}"/>
          </ac:spMkLst>
        </pc:spChg>
        <pc:spChg chg="del mod">
          <ac:chgData name="고 희권" userId="e527ac1c2d66c740" providerId="LiveId" clId="{7E96FC82-42E4-4DD4-82E0-ED66E92F4467}" dt="2026-01-29T02:41:22.475" v="1740" actId="478"/>
          <ac:spMkLst>
            <pc:docMk/>
            <pc:sldMk cId="4034833217" sldId="269"/>
            <ac:spMk id="22" creationId="{3DB1165E-65B1-A809-38BB-39A9C71B1695}"/>
          </ac:spMkLst>
        </pc:spChg>
        <pc:spChg chg="del mod">
          <ac:chgData name="고 희권" userId="e527ac1c2d66c740" providerId="LiveId" clId="{7E96FC82-42E4-4DD4-82E0-ED66E92F4467}" dt="2026-01-29T02:41:23.576" v="1741" actId="478"/>
          <ac:spMkLst>
            <pc:docMk/>
            <pc:sldMk cId="4034833217" sldId="269"/>
            <ac:spMk id="23" creationId="{3E550F25-210D-E2B5-0242-2176ECDA4326}"/>
          </ac:spMkLst>
        </pc:spChg>
        <pc:spChg chg="del mod">
          <ac:chgData name="고 희권" userId="e527ac1c2d66c740" providerId="LiveId" clId="{7E96FC82-42E4-4DD4-82E0-ED66E92F4467}" dt="2026-01-29T02:41:20.707" v="1737" actId="478"/>
          <ac:spMkLst>
            <pc:docMk/>
            <pc:sldMk cId="4034833217" sldId="269"/>
            <ac:spMk id="90" creationId="{3537C9B9-0A65-416B-CE15-08DEAE98396A}"/>
          </ac:spMkLst>
        </pc:spChg>
        <pc:spChg chg="del">
          <ac:chgData name="고 희권" userId="e527ac1c2d66c740" providerId="LiveId" clId="{7E96FC82-42E4-4DD4-82E0-ED66E92F4467}" dt="2026-01-29T02:41:18.453" v="1734" actId="478"/>
          <ac:spMkLst>
            <pc:docMk/>
            <pc:sldMk cId="4034833217" sldId="269"/>
            <ac:spMk id="109" creationId="{F06D762C-CD78-931E-EA9B-5D9B30C6907C}"/>
          </ac:spMkLst>
        </pc:spChg>
        <pc:picChg chg="del">
          <ac:chgData name="고 희권" userId="e527ac1c2d66c740" providerId="LiveId" clId="{7E96FC82-42E4-4DD4-82E0-ED66E92F4467}" dt="2026-01-29T02:43:39.612" v="1758" actId="478"/>
          <ac:picMkLst>
            <pc:docMk/>
            <pc:sldMk cId="4034833217" sldId="269"/>
            <ac:picMk id="120" creationId="{E0F4D45E-AD68-B737-0F69-3182A66C4F6C}"/>
          </ac:picMkLst>
        </pc:picChg>
      </pc:sldChg>
      <pc:sldChg chg="addSp delSp modSp add del mod">
        <pc:chgData name="고 희권" userId="e527ac1c2d66c740" providerId="LiveId" clId="{7E96FC82-42E4-4DD4-82E0-ED66E92F4467}" dt="2026-01-29T03:23:37.294" v="1910" actId="47"/>
        <pc:sldMkLst>
          <pc:docMk/>
          <pc:sldMk cId="190566841" sldId="270"/>
        </pc:sldMkLst>
        <pc:spChg chg="add del mod">
          <ac:chgData name="고 희권" userId="e527ac1c2d66c740" providerId="LiveId" clId="{7E96FC82-42E4-4DD4-82E0-ED66E92F4467}" dt="2026-01-29T02:42:38.327" v="1751" actId="478"/>
          <ac:spMkLst>
            <pc:docMk/>
            <pc:sldMk cId="190566841" sldId="270"/>
            <ac:spMk id="5" creationId="{717319B4-D368-FDCE-646F-0FD215A429CA}"/>
          </ac:spMkLst>
        </pc:spChg>
        <pc:spChg chg="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6" creationId="{5C7E0D1B-7656-367B-4C26-538C021AD9FB}"/>
          </ac:spMkLst>
        </pc:spChg>
        <pc:spChg chg="del">
          <ac:chgData name="고 희권" userId="e527ac1c2d66c740" providerId="LiveId" clId="{7E96FC82-42E4-4DD4-82E0-ED66E92F4467}" dt="2026-01-29T02:42:29.393" v="1748" actId="478"/>
          <ac:spMkLst>
            <pc:docMk/>
            <pc:sldMk cId="190566841" sldId="270"/>
            <ac:spMk id="9" creationId="{A0B0A146-53CD-741E-8042-C3392A635798}"/>
          </ac:spMkLst>
        </pc:spChg>
        <pc:spChg chg="del">
          <ac:chgData name="고 희권" userId="e527ac1c2d66c740" providerId="LiveId" clId="{7E96FC82-42E4-4DD4-82E0-ED66E92F4467}" dt="2026-01-29T02:42:29.393" v="1748" actId="478"/>
          <ac:spMkLst>
            <pc:docMk/>
            <pc:sldMk cId="190566841" sldId="270"/>
            <ac:spMk id="10" creationId="{4FE2A723-95D2-B409-DB14-1618338FC6DA}"/>
          </ac:spMkLst>
        </pc:spChg>
        <pc:spChg chg="del">
          <ac:chgData name="고 희권" userId="e527ac1c2d66c740" providerId="LiveId" clId="{7E96FC82-42E4-4DD4-82E0-ED66E92F4467}" dt="2026-01-29T02:42:29.393" v="1748" actId="478"/>
          <ac:spMkLst>
            <pc:docMk/>
            <pc:sldMk cId="190566841" sldId="270"/>
            <ac:spMk id="12" creationId="{AEA1578E-8B13-AE8F-2D62-CA6AC4EC43A5}"/>
          </ac:spMkLst>
        </pc:spChg>
        <pc:spChg chg="add 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19" creationId="{9F78F43B-9397-4A7C-83EB-37C4AF246FB6}"/>
          </ac:spMkLst>
        </pc:spChg>
        <pc:spChg chg="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20" creationId="{C6124FA7-AC15-59A9-BFD2-8FBEEC0D78DC}"/>
          </ac:spMkLst>
        </pc:spChg>
        <pc:spChg chg="del">
          <ac:chgData name="고 희권" userId="e527ac1c2d66c740" providerId="LiveId" clId="{7E96FC82-42E4-4DD4-82E0-ED66E92F4467}" dt="2026-01-29T02:42:29.393" v="1748" actId="478"/>
          <ac:spMkLst>
            <pc:docMk/>
            <pc:sldMk cId="190566841" sldId="270"/>
            <ac:spMk id="21" creationId="{F862A443-08F5-D18C-AA9D-AF922C64E840}"/>
          </ac:spMkLst>
        </pc:spChg>
        <pc:spChg chg="add 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22" creationId="{C8B306A7-39A5-67D9-858E-2975638FB04C}"/>
          </ac:spMkLst>
        </pc:spChg>
        <pc:spChg chg="add 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23" creationId="{273F4DDE-7CA1-33FE-55F9-E5DAFF1471A0}"/>
          </ac:spMkLst>
        </pc:spChg>
        <pc:spChg chg="add 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24" creationId="{920E50AB-B47E-B83B-7A61-E1F8043250A0}"/>
          </ac:spMkLst>
        </pc:spChg>
        <pc:spChg chg="add mod">
          <ac:chgData name="고 희권" userId="e527ac1c2d66c740" providerId="LiveId" clId="{7E96FC82-42E4-4DD4-82E0-ED66E92F4467}" dt="2026-01-29T02:43:25.364" v="1756" actId="1038"/>
          <ac:spMkLst>
            <pc:docMk/>
            <pc:sldMk cId="190566841" sldId="270"/>
            <ac:spMk id="25" creationId="{9353EA85-B8C2-CFF7-2139-FB03027FD0E1}"/>
          </ac:spMkLst>
        </pc:spChg>
        <pc:spChg chg="mod">
          <ac:chgData name="고 희권" userId="e527ac1c2d66c740" providerId="LiveId" clId="{7E96FC82-42E4-4DD4-82E0-ED66E92F4467}" dt="2026-01-29T02:42:46.058" v="1753" actId="1076"/>
          <ac:spMkLst>
            <pc:docMk/>
            <pc:sldMk cId="190566841" sldId="270"/>
            <ac:spMk id="65" creationId="{5F488ED5-8264-107F-E54D-848000720BB8}"/>
          </ac:spMkLst>
        </pc:spChg>
        <pc:picChg chg="del">
          <ac:chgData name="고 희권" userId="e527ac1c2d66c740" providerId="LiveId" clId="{7E96FC82-42E4-4DD4-82E0-ED66E92F4467}" dt="2026-01-29T02:43:38.661" v="1757" actId="478"/>
          <ac:picMkLst>
            <pc:docMk/>
            <pc:sldMk cId="190566841" sldId="270"/>
            <ac:picMk id="120" creationId="{90EA7CA0-F583-22D6-33FE-58D66C8661C3}"/>
          </ac:picMkLst>
        </pc:picChg>
      </pc:sldChg>
      <pc:sldChg chg="addSp delSp modSp add mod chgLayout">
        <pc:chgData name="고 희권" userId="e527ac1c2d66c740" providerId="LiveId" clId="{7E96FC82-42E4-4DD4-82E0-ED66E92F4467}" dt="2026-01-30T03:47:36.019" v="8431" actId="1038"/>
        <pc:sldMkLst>
          <pc:docMk/>
          <pc:sldMk cId="681569259" sldId="270"/>
        </pc:sldMkLst>
        <pc:spChg chg="add mod">
          <ac:chgData name="고 희권" userId="e527ac1c2d66c740" providerId="LiveId" clId="{7E96FC82-42E4-4DD4-82E0-ED66E92F4467}" dt="2026-01-30T02:48:51.910" v="7637"/>
          <ac:spMkLst>
            <pc:docMk/>
            <pc:sldMk cId="681569259" sldId="270"/>
            <ac:spMk id="8" creationId="{C684B7C0-BB93-4F15-556C-BE3928E44BDC}"/>
          </ac:spMkLst>
        </pc:spChg>
        <pc:spChg chg="mod">
          <ac:chgData name="고 희권" userId="e527ac1c2d66c740" providerId="LiveId" clId="{7E96FC82-42E4-4DD4-82E0-ED66E92F4467}" dt="2026-01-29T03:28:15.660" v="2154" actId="20577"/>
          <ac:spMkLst>
            <pc:docMk/>
            <pc:sldMk cId="681569259" sldId="270"/>
            <ac:spMk id="10" creationId="{9AA99811-AA43-FD33-82D5-A234A4D52B9C}"/>
          </ac:spMkLst>
        </pc:spChg>
        <pc:spChg chg="mod">
          <ac:chgData name="고 희권" userId="e527ac1c2d66c740" providerId="LiveId" clId="{7E96FC82-42E4-4DD4-82E0-ED66E92F4467}" dt="2026-01-30T02:47:09.611" v="7510" actId="20577"/>
          <ac:spMkLst>
            <pc:docMk/>
            <pc:sldMk cId="681569259" sldId="270"/>
            <ac:spMk id="57" creationId="{02A5C362-1887-F975-0A76-05B646E94305}"/>
          </ac:spMkLst>
        </pc:spChg>
        <pc:spChg chg="del">
          <ac:chgData name="고 희권" userId="e527ac1c2d66c740" providerId="LiveId" clId="{7E96FC82-42E4-4DD4-82E0-ED66E92F4467}" dt="2026-01-30T02:48:51.663" v="7636" actId="478"/>
          <ac:spMkLst>
            <pc:docMk/>
            <pc:sldMk cId="681569259" sldId="270"/>
            <ac:spMk id="118" creationId="{78A901BC-E015-7DE0-EEF9-69A58A595BE0}"/>
          </ac:spMkLst>
        </pc:spChg>
        <pc:picChg chg="add del mod">
          <ac:chgData name="고 희권" userId="e527ac1c2d66c740" providerId="LiveId" clId="{7E96FC82-42E4-4DD4-82E0-ED66E92F4467}" dt="2026-01-30T03:47:10.583" v="8412" actId="478"/>
          <ac:picMkLst>
            <pc:docMk/>
            <pc:sldMk cId="681569259" sldId="270"/>
            <ac:picMk id="6" creationId="{F506ADF5-0B9A-4FED-ED9B-CA7E52FA9B78}"/>
          </ac:picMkLst>
        </pc:picChg>
        <pc:picChg chg="add mod">
          <ac:chgData name="고 희권" userId="e527ac1c2d66c740" providerId="LiveId" clId="{7E96FC82-42E4-4DD4-82E0-ED66E92F4467}" dt="2026-01-30T03:47:36.019" v="8431" actId="1038"/>
          <ac:picMkLst>
            <pc:docMk/>
            <pc:sldMk cId="681569259" sldId="270"/>
            <ac:picMk id="21" creationId="{634869A1-451F-5A1C-9FF3-7939C0CA9A4D}"/>
          </ac:picMkLst>
        </pc:picChg>
      </pc:sldChg>
      <pc:sldChg chg="addSp delSp modSp add mod">
        <pc:chgData name="고 희권" userId="e527ac1c2d66c740" providerId="LiveId" clId="{7E96FC82-42E4-4DD4-82E0-ED66E92F4467}" dt="2026-01-30T02:48:57.854" v="7639"/>
        <pc:sldMkLst>
          <pc:docMk/>
          <pc:sldMk cId="347428756" sldId="271"/>
        </pc:sldMkLst>
        <pc:spChg chg="add mod">
          <ac:chgData name="고 희권" userId="e527ac1c2d66c740" providerId="LiveId" clId="{7E96FC82-42E4-4DD4-82E0-ED66E92F4467}" dt="2026-01-30T02:48:57.854" v="7639"/>
          <ac:spMkLst>
            <pc:docMk/>
            <pc:sldMk cId="347428756" sldId="271"/>
            <ac:spMk id="5" creationId="{2E5C1A10-1AFA-A669-F41F-5BF9466954CC}"/>
          </ac:spMkLst>
        </pc:spChg>
        <pc:spChg chg="mod">
          <ac:chgData name="고 희권" userId="e527ac1c2d66c740" providerId="LiveId" clId="{7E96FC82-42E4-4DD4-82E0-ED66E92F4467}" dt="2026-01-29T03:28:22.501" v="2177" actId="20577"/>
          <ac:spMkLst>
            <pc:docMk/>
            <pc:sldMk cId="347428756" sldId="271"/>
            <ac:spMk id="10" creationId="{2BCF77CD-A427-6F76-FED4-05E736120765}"/>
          </ac:spMkLst>
        </pc:spChg>
        <pc:spChg chg="mod">
          <ac:chgData name="고 희권" userId="e527ac1c2d66c740" providerId="LiveId" clId="{7E96FC82-42E4-4DD4-82E0-ED66E92F4467}" dt="2026-01-29T06:52:49.566" v="4866" actId="20577"/>
          <ac:spMkLst>
            <pc:docMk/>
            <pc:sldMk cId="347428756" sldId="271"/>
            <ac:spMk id="57" creationId="{B52413AB-2E04-2A5B-569D-A7007D186487}"/>
          </ac:spMkLst>
        </pc:spChg>
        <pc:spChg chg="del">
          <ac:chgData name="고 희권" userId="e527ac1c2d66c740" providerId="LiveId" clId="{7E96FC82-42E4-4DD4-82E0-ED66E92F4467}" dt="2026-01-30T02:48:57.663" v="7638" actId="478"/>
          <ac:spMkLst>
            <pc:docMk/>
            <pc:sldMk cId="347428756" sldId="271"/>
            <ac:spMk id="118" creationId="{B49C673A-3ABE-7437-5DF4-4B6EF03605E1}"/>
          </ac:spMkLst>
        </pc:spChg>
        <pc:picChg chg="add mod">
          <ac:chgData name="고 희권" userId="e527ac1c2d66c740" providerId="LiveId" clId="{7E96FC82-42E4-4DD4-82E0-ED66E92F4467}" dt="2026-01-29T06:52:14.888" v="4834" actId="14100"/>
          <ac:picMkLst>
            <pc:docMk/>
            <pc:sldMk cId="347428756" sldId="271"/>
            <ac:picMk id="6" creationId="{DC7DA42D-B96A-2E4F-C353-95E13910247B}"/>
          </ac:picMkLst>
        </pc:picChg>
      </pc:sldChg>
      <pc:sldChg chg="modSp add del mod">
        <pc:chgData name="고 희권" userId="e527ac1c2d66c740" providerId="LiveId" clId="{7E96FC82-42E4-4DD4-82E0-ED66E92F4467}" dt="2026-01-29T03:23:38.671" v="1911" actId="47"/>
        <pc:sldMkLst>
          <pc:docMk/>
          <pc:sldMk cId="1091754557" sldId="271"/>
        </pc:sldMkLst>
        <pc:spChg chg="mod">
          <ac:chgData name="고 희권" userId="e527ac1c2d66c740" providerId="LiveId" clId="{7E96FC82-42E4-4DD4-82E0-ED66E92F4467}" dt="2026-01-29T02:55:40.695" v="1818" actId="20577"/>
          <ac:spMkLst>
            <pc:docMk/>
            <pc:sldMk cId="1091754557" sldId="271"/>
            <ac:spMk id="25" creationId="{DD7B9336-8479-DE53-354B-EC2674DAB3B8}"/>
          </ac:spMkLst>
        </pc:spChg>
      </pc:sldChg>
      <pc:sldChg chg="addSp delSp modSp add mod">
        <pc:chgData name="고 희권" userId="e527ac1c2d66c740" providerId="LiveId" clId="{7E96FC82-42E4-4DD4-82E0-ED66E92F4467}" dt="2026-01-30T02:49:01.199" v="7641"/>
        <pc:sldMkLst>
          <pc:docMk/>
          <pc:sldMk cId="2036160970" sldId="272"/>
        </pc:sldMkLst>
        <pc:spChg chg="add mod">
          <ac:chgData name="고 희권" userId="e527ac1c2d66c740" providerId="LiveId" clId="{7E96FC82-42E4-4DD4-82E0-ED66E92F4467}" dt="2026-01-30T02:49:01.199" v="7641"/>
          <ac:spMkLst>
            <pc:docMk/>
            <pc:sldMk cId="2036160970" sldId="272"/>
            <ac:spMk id="8" creationId="{12B41EDC-EEAA-0C67-2A4C-06291ABA271E}"/>
          </ac:spMkLst>
        </pc:spChg>
        <pc:spChg chg="mod">
          <ac:chgData name="고 희권" userId="e527ac1c2d66c740" providerId="LiveId" clId="{7E96FC82-42E4-4DD4-82E0-ED66E92F4467}" dt="2026-01-29T07:51:40.290" v="4901" actId="20577"/>
          <ac:spMkLst>
            <pc:docMk/>
            <pc:sldMk cId="2036160970" sldId="272"/>
            <ac:spMk id="10" creationId="{F32C1112-B523-2A69-8187-9A35567480FB}"/>
          </ac:spMkLst>
        </pc:spChg>
        <pc:spChg chg="del">
          <ac:chgData name="고 희권" userId="e527ac1c2d66c740" providerId="LiveId" clId="{7E96FC82-42E4-4DD4-82E0-ED66E92F4467}" dt="2026-01-30T02:49:00.909" v="7640" actId="478"/>
          <ac:spMkLst>
            <pc:docMk/>
            <pc:sldMk cId="2036160970" sldId="272"/>
            <ac:spMk id="118" creationId="{FDB2185B-18C5-8B8A-6AB6-7D245D6B7E99}"/>
          </ac:spMkLst>
        </pc:spChg>
        <pc:picChg chg="add mod">
          <ac:chgData name="고 희권" userId="e527ac1c2d66c740" providerId="LiveId" clId="{7E96FC82-42E4-4DD4-82E0-ED66E92F4467}" dt="2026-01-30T02:16:33.380" v="5734" actId="14100"/>
          <ac:picMkLst>
            <pc:docMk/>
            <pc:sldMk cId="2036160970" sldId="272"/>
            <ac:picMk id="6" creationId="{92E2AF41-F91D-F2F4-A509-86C6A6827242}"/>
          </ac:picMkLst>
        </pc:picChg>
      </pc:sldChg>
      <pc:sldChg chg="modSp add del mod">
        <pc:chgData name="고 희권" userId="e527ac1c2d66c740" providerId="LiveId" clId="{7E96FC82-42E4-4DD4-82E0-ED66E92F4467}" dt="2026-01-29T03:23:39.601" v="1912" actId="47"/>
        <pc:sldMkLst>
          <pc:docMk/>
          <pc:sldMk cId="3951656805" sldId="272"/>
        </pc:sldMkLst>
        <pc:spChg chg="mod">
          <ac:chgData name="고 희권" userId="e527ac1c2d66c740" providerId="LiveId" clId="{7E96FC82-42E4-4DD4-82E0-ED66E92F4467}" dt="2026-01-29T02:55:43.950" v="1820" actId="20577"/>
          <ac:spMkLst>
            <pc:docMk/>
            <pc:sldMk cId="3951656805" sldId="272"/>
            <ac:spMk id="25" creationId="{BD250F43-3AC5-212F-8D82-39FE30379758}"/>
          </ac:spMkLst>
        </pc:spChg>
      </pc:sldChg>
      <pc:sldChg chg="addSp modSp add mod">
        <pc:chgData name="고 희권" userId="e527ac1c2d66c740" providerId="LiveId" clId="{7E96FC82-42E4-4DD4-82E0-ED66E92F4467}" dt="2026-01-30T02:45:37.866" v="7417"/>
        <pc:sldMkLst>
          <pc:docMk/>
          <pc:sldMk cId="3899078420" sldId="273"/>
        </pc:sldMkLst>
        <pc:spChg chg="mod">
          <ac:chgData name="고 희권" userId="e527ac1c2d66c740" providerId="LiveId" clId="{7E96FC82-42E4-4DD4-82E0-ED66E92F4467}" dt="2026-01-29T03:30:00.329" v="2257" actId="20577"/>
          <ac:spMkLst>
            <pc:docMk/>
            <pc:sldMk cId="3899078420" sldId="273"/>
            <ac:spMk id="10" creationId="{1FEA9F61-90E2-20AB-93CA-E60754088D58}"/>
          </ac:spMkLst>
        </pc:spChg>
        <pc:picChg chg="add mod">
          <ac:chgData name="고 희권" userId="e527ac1c2d66c740" providerId="LiveId" clId="{7E96FC82-42E4-4DD4-82E0-ED66E92F4467}" dt="2026-01-30T02:45:37.866" v="7417"/>
          <ac:picMkLst>
            <pc:docMk/>
            <pc:sldMk cId="3899078420" sldId="273"/>
            <ac:picMk id="6" creationId="{18E49D09-0C20-B907-0C80-D1AC103FCACB}"/>
          </ac:picMkLst>
        </pc:picChg>
      </pc:sldChg>
      <pc:sldChg chg="addSp delSp modSp new del mod">
        <pc:chgData name="고 희권" userId="e527ac1c2d66c740" providerId="LiveId" clId="{7E96FC82-42E4-4DD4-82E0-ED66E92F4467}" dt="2026-01-29T06:12:49.026" v="3221" actId="47"/>
        <pc:sldMkLst>
          <pc:docMk/>
          <pc:sldMk cId="947248290" sldId="274"/>
        </pc:sldMkLst>
        <pc:spChg chg="add mod">
          <ac:chgData name="고 희권" userId="e527ac1c2d66c740" providerId="LiveId" clId="{7E96FC82-42E4-4DD4-82E0-ED66E92F4467}" dt="2026-01-29T06:07:02.788" v="2845" actId="164"/>
          <ac:spMkLst>
            <pc:docMk/>
            <pc:sldMk cId="947248290" sldId="274"/>
            <ac:spMk id="36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02.788" v="2845" actId="164"/>
          <ac:spMkLst>
            <pc:docMk/>
            <pc:sldMk cId="947248290" sldId="274"/>
            <ac:spMk id="37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07.074" v="2846" actId="164"/>
          <ac:spMkLst>
            <pc:docMk/>
            <pc:sldMk cId="947248290" sldId="274"/>
            <ac:spMk id="38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07.074" v="2846" actId="164"/>
          <ac:spMkLst>
            <pc:docMk/>
            <pc:sldMk cId="947248290" sldId="274"/>
            <ac:spMk id="39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16.981" v="2847" actId="164"/>
          <ac:spMkLst>
            <pc:docMk/>
            <pc:sldMk cId="947248290" sldId="274"/>
            <ac:spMk id="40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16.981" v="2847" actId="164"/>
          <ac:spMkLst>
            <pc:docMk/>
            <pc:sldMk cId="947248290" sldId="274"/>
            <ac:spMk id="41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21.290" v="2848" actId="164"/>
          <ac:spMkLst>
            <pc:docMk/>
            <pc:sldMk cId="947248290" sldId="274"/>
            <ac:spMk id="42" creationId="{00000000-0000-0000-0000-000000000000}"/>
          </ac:spMkLst>
        </pc:spChg>
        <pc:spChg chg="add mod">
          <ac:chgData name="고 희권" userId="e527ac1c2d66c740" providerId="LiveId" clId="{7E96FC82-42E4-4DD4-82E0-ED66E92F4467}" dt="2026-01-29T06:07:21.290" v="2848" actId="164"/>
          <ac:spMkLst>
            <pc:docMk/>
            <pc:sldMk cId="947248290" sldId="274"/>
            <ac:spMk id="43" creationId="{00000000-0000-0000-0000-000000000000}"/>
          </ac:spMkLst>
        </pc:spChg>
        <pc:grpChg chg="add del mod">
          <ac:chgData name="고 희권" userId="e527ac1c2d66c740" providerId="LiveId" clId="{7E96FC82-42E4-4DD4-82E0-ED66E92F4467}" dt="2026-01-29T06:08:05.403" v="2911" actId="21"/>
          <ac:grpSpMkLst>
            <pc:docMk/>
            <pc:sldMk cId="947248290" sldId="274"/>
            <ac:grpSpMk id="2" creationId="{7AAE942A-2B99-1013-92EC-F3FB10E1DFE7}"/>
          </ac:grpSpMkLst>
        </pc:grpChg>
        <pc:grpChg chg="add del mod">
          <ac:chgData name="고 희권" userId="e527ac1c2d66c740" providerId="LiveId" clId="{7E96FC82-42E4-4DD4-82E0-ED66E92F4467}" dt="2026-01-29T06:08:05.403" v="2911" actId="21"/>
          <ac:grpSpMkLst>
            <pc:docMk/>
            <pc:sldMk cId="947248290" sldId="274"/>
            <ac:grpSpMk id="3" creationId="{D422237F-A31B-DD59-9C59-DCD865282DF2}"/>
          </ac:grpSpMkLst>
        </pc:grpChg>
        <pc:grpChg chg="add del mod">
          <ac:chgData name="고 희권" userId="e527ac1c2d66c740" providerId="LiveId" clId="{7E96FC82-42E4-4DD4-82E0-ED66E92F4467}" dt="2026-01-29T06:08:05.403" v="2911" actId="21"/>
          <ac:grpSpMkLst>
            <pc:docMk/>
            <pc:sldMk cId="947248290" sldId="274"/>
            <ac:grpSpMk id="4" creationId="{101B175D-C1C6-4DFB-5400-C210F3A404A7}"/>
          </ac:grpSpMkLst>
        </pc:grpChg>
        <pc:grpChg chg="add del mod">
          <ac:chgData name="고 희권" userId="e527ac1c2d66c740" providerId="LiveId" clId="{7E96FC82-42E4-4DD4-82E0-ED66E92F4467}" dt="2026-01-29T06:08:05.403" v="2911" actId="21"/>
          <ac:grpSpMkLst>
            <pc:docMk/>
            <pc:sldMk cId="947248290" sldId="274"/>
            <ac:grpSpMk id="5" creationId="{68028438-7118-9DDE-48C7-D7A42A0F8F5C}"/>
          </ac:grpSpMkLst>
        </pc:grpChg>
      </pc:sldChg>
      <pc:sldChg chg="addSp delSp modSp add mod">
        <pc:chgData name="고 희권" userId="e527ac1c2d66c740" providerId="LiveId" clId="{7E96FC82-42E4-4DD4-82E0-ED66E92F4467}" dt="2026-01-30T02:48:28.279" v="7627"/>
        <pc:sldMkLst>
          <pc:docMk/>
          <pc:sldMk cId="1747536695" sldId="274"/>
        </pc:sldMkLst>
        <pc:spChg chg="add mod">
          <ac:chgData name="고 희권" userId="e527ac1c2d66c740" providerId="LiveId" clId="{7E96FC82-42E4-4DD4-82E0-ED66E92F4467}" dt="2026-01-30T00:50:28.092" v="5243" actId="20577"/>
          <ac:spMkLst>
            <pc:docMk/>
            <pc:sldMk cId="1747536695" sldId="274"/>
            <ac:spMk id="8" creationId="{CA8CEB0B-CA14-C87B-248C-3C0B368FDE04}"/>
          </ac:spMkLst>
        </pc:spChg>
        <pc:spChg chg="mod">
          <ac:chgData name="고 희권" userId="e527ac1c2d66c740" providerId="LiveId" clId="{7E96FC82-42E4-4DD4-82E0-ED66E92F4467}" dt="2026-01-30T00:48:38.797" v="5226" actId="20577"/>
          <ac:spMkLst>
            <pc:docMk/>
            <pc:sldMk cId="1747536695" sldId="274"/>
            <ac:spMk id="10" creationId="{8D593046-DD3E-00F5-0B27-8573D8D01AD2}"/>
          </ac:spMkLst>
        </pc:spChg>
        <pc:spChg chg="add mod">
          <ac:chgData name="고 희권" userId="e527ac1c2d66c740" providerId="LiveId" clId="{7E96FC82-42E4-4DD4-82E0-ED66E92F4467}" dt="2026-01-30T02:48:28.279" v="7627"/>
          <ac:spMkLst>
            <pc:docMk/>
            <pc:sldMk cId="1747536695" sldId="274"/>
            <ac:spMk id="12" creationId="{43CBD2C0-AB88-170E-D1F7-F002849300DA}"/>
          </ac:spMkLst>
        </pc:spChg>
        <pc:spChg chg="del mod">
          <ac:chgData name="고 희권" userId="e527ac1c2d66c740" providerId="LiveId" clId="{7E96FC82-42E4-4DD4-82E0-ED66E92F4467}" dt="2026-01-30T00:49:57.822" v="5238" actId="478"/>
          <ac:spMkLst>
            <pc:docMk/>
            <pc:sldMk cId="1747536695" sldId="274"/>
            <ac:spMk id="57" creationId="{BA28505C-ACF0-7151-F7D3-119B0B28ECAD}"/>
          </ac:spMkLst>
        </pc:spChg>
        <pc:spChg chg="del">
          <ac:chgData name="고 희권" userId="e527ac1c2d66c740" providerId="LiveId" clId="{7E96FC82-42E4-4DD4-82E0-ED66E92F4467}" dt="2026-01-30T02:48:28.086" v="7626" actId="478"/>
          <ac:spMkLst>
            <pc:docMk/>
            <pc:sldMk cId="1747536695" sldId="274"/>
            <ac:spMk id="118" creationId="{956C28CE-703B-9BE9-110B-25BB0EF6BEF1}"/>
          </ac:spMkLst>
        </pc:spChg>
        <pc:picChg chg="add mod modCrop">
          <ac:chgData name="고 희권" userId="e527ac1c2d66c740" providerId="LiveId" clId="{7E96FC82-42E4-4DD4-82E0-ED66E92F4467}" dt="2026-01-30T01:10:29.472" v="5326" actId="1035"/>
          <ac:picMkLst>
            <pc:docMk/>
            <pc:sldMk cId="1747536695" sldId="274"/>
            <ac:picMk id="6" creationId="{FD280058-4B39-0338-C4A6-F3D0B752BD41}"/>
          </ac:picMkLst>
        </pc:picChg>
        <pc:picChg chg="del">
          <ac:chgData name="고 희권" userId="e527ac1c2d66c740" providerId="LiveId" clId="{7E96FC82-42E4-4DD4-82E0-ED66E92F4467}" dt="2026-01-30T00:45:16.470" v="5198" actId="478"/>
          <ac:picMkLst>
            <pc:docMk/>
            <pc:sldMk cId="1747536695" sldId="274"/>
            <ac:picMk id="24" creationId="{F034BA0A-8CF4-F9B5-D90C-7097DBE6C8EB}"/>
          </ac:picMkLst>
        </pc:picChg>
      </pc:sldChg>
      <pc:sldChg chg="addSp delSp modSp add mod">
        <pc:chgData name="고 희권" userId="e527ac1c2d66c740" providerId="LiveId" clId="{7E96FC82-42E4-4DD4-82E0-ED66E92F4467}" dt="2026-01-30T02:48:34.410" v="7629"/>
        <pc:sldMkLst>
          <pc:docMk/>
          <pc:sldMk cId="2976531868" sldId="275"/>
        </pc:sldMkLst>
        <pc:spChg chg="add mod">
          <ac:chgData name="고 희권" userId="e527ac1c2d66c740" providerId="LiveId" clId="{7E96FC82-42E4-4DD4-82E0-ED66E92F4467}" dt="2026-01-30T00:50:30.094" v="5244" actId="20577"/>
          <ac:spMkLst>
            <pc:docMk/>
            <pc:sldMk cId="2976531868" sldId="275"/>
            <ac:spMk id="8" creationId="{A2BA1D03-E99C-4696-06E8-365351C8785E}"/>
          </ac:spMkLst>
        </pc:spChg>
        <pc:spChg chg="mod">
          <ac:chgData name="고 희권" userId="e527ac1c2d66c740" providerId="LiveId" clId="{7E96FC82-42E4-4DD4-82E0-ED66E92F4467}" dt="2026-01-30T00:48:40.330" v="5227" actId="20577"/>
          <ac:spMkLst>
            <pc:docMk/>
            <pc:sldMk cId="2976531868" sldId="275"/>
            <ac:spMk id="10" creationId="{B023FBA2-7315-7C79-F144-0EFA673E34F6}"/>
          </ac:spMkLst>
        </pc:spChg>
        <pc:spChg chg="add mod">
          <ac:chgData name="고 희권" userId="e527ac1c2d66c740" providerId="LiveId" clId="{7E96FC82-42E4-4DD4-82E0-ED66E92F4467}" dt="2026-01-30T02:48:34.410" v="7629"/>
          <ac:spMkLst>
            <pc:docMk/>
            <pc:sldMk cId="2976531868" sldId="275"/>
            <ac:spMk id="12" creationId="{44A6D3EE-6184-FB9A-0A8E-3AB44315F2DA}"/>
          </ac:spMkLst>
        </pc:spChg>
        <pc:spChg chg="del">
          <ac:chgData name="고 희권" userId="e527ac1c2d66c740" providerId="LiveId" clId="{7E96FC82-42E4-4DD4-82E0-ED66E92F4467}" dt="2026-01-30T00:50:01.218" v="5240" actId="478"/>
          <ac:spMkLst>
            <pc:docMk/>
            <pc:sldMk cId="2976531868" sldId="275"/>
            <ac:spMk id="57" creationId="{096815A8-86AA-3F85-9706-D5106DEE888E}"/>
          </ac:spMkLst>
        </pc:spChg>
        <pc:spChg chg="del">
          <ac:chgData name="고 희권" userId="e527ac1c2d66c740" providerId="LiveId" clId="{7E96FC82-42E4-4DD4-82E0-ED66E92F4467}" dt="2026-01-30T02:48:34.207" v="7628" actId="478"/>
          <ac:spMkLst>
            <pc:docMk/>
            <pc:sldMk cId="2976531868" sldId="275"/>
            <ac:spMk id="118" creationId="{6E7F2124-663D-3205-539D-5C3F041518C3}"/>
          </ac:spMkLst>
        </pc:spChg>
        <pc:picChg chg="add del mod modCrop">
          <ac:chgData name="고 희권" userId="e527ac1c2d66c740" providerId="LiveId" clId="{7E96FC82-42E4-4DD4-82E0-ED66E92F4467}" dt="2026-01-30T01:10:05.249" v="5277" actId="1036"/>
          <ac:picMkLst>
            <pc:docMk/>
            <pc:sldMk cId="2976531868" sldId="275"/>
            <ac:picMk id="6" creationId="{C0794CD5-837F-CEB0-88CB-743573036D52}"/>
          </ac:picMkLst>
        </pc:picChg>
        <pc:picChg chg="del">
          <ac:chgData name="고 희권" userId="e527ac1c2d66c740" providerId="LiveId" clId="{7E96FC82-42E4-4DD4-82E0-ED66E92F4467}" dt="2026-01-30T00:46:41.172" v="5215" actId="478"/>
          <ac:picMkLst>
            <pc:docMk/>
            <pc:sldMk cId="2976531868" sldId="275"/>
            <ac:picMk id="24" creationId="{6191F83A-BACE-A2D9-CEB2-0DC8647CDC20}"/>
          </ac:picMkLst>
        </pc:picChg>
      </pc:sldChg>
      <pc:sldChg chg="addSp delSp modSp new del mod">
        <pc:chgData name="고 희권" userId="e527ac1c2d66c740" providerId="LiveId" clId="{7E96FC82-42E4-4DD4-82E0-ED66E92F4467}" dt="2026-01-30T01:59:08.981" v="5644" actId="47"/>
        <pc:sldMkLst>
          <pc:docMk/>
          <pc:sldMk cId="1907474612" sldId="276"/>
        </pc:sldMkLst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2" creationId="{9DB17F8C-7EE0-A1BE-CEE3-79D180D7611C}"/>
          </ac:spMkLst>
        </pc:spChg>
        <pc:spChg chg="add del mod">
          <ac:chgData name="고 희권" userId="e527ac1c2d66c740" providerId="LiveId" clId="{7E96FC82-42E4-4DD4-82E0-ED66E92F4467}" dt="2026-01-30T01:58:26.099" v="5623" actId="478"/>
          <ac:spMkLst>
            <pc:docMk/>
            <pc:sldMk cId="1907474612" sldId="276"/>
            <ac:spMk id="3" creationId="{641B242D-8A77-F1DD-6D7B-C8B981F3D5D2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4" creationId="{C327873C-A5FB-8C9F-1A23-C3F503E35395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5" creationId="{7839A7C8-2D09-1186-A18A-2A56152B8357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7" creationId="{AA7EDE45-0664-E54A-15BF-2EAC4C3D0F48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8" creationId="{86C3D5A2-9561-7C8C-CB0E-18FDA1E332E2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9" creationId="{0557A846-EF40-EC35-EA46-5816F73307E0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10" creationId="{C1A9F8DC-9D8C-EF09-7892-DE7545F6D1EF}"/>
          </ac:spMkLst>
        </pc:spChg>
        <pc:spChg chg="add del mod">
          <ac:chgData name="고 희권" userId="e527ac1c2d66c740" providerId="LiveId" clId="{7E96FC82-42E4-4DD4-82E0-ED66E92F4467}" dt="2026-01-30T01:58:28.608" v="5624" actId="478"/>
          <ac:spMkLst>
            <pc:docMk/>
            <pc:sldMk cId="1907474612" sldId="276"/>
            <ac:spMk id="12" creationId="{FD7A1744-BB6A-590E-2769-E7F5DE975E58}"/>
          </ac:spMkLst>
        </pc:spChg>
        <pc:spChg chg="add mod">
          <ac:chgData name="고 희권" userId="e527ac1c2d66c740" providerId="LiveId" clId="{7E96FC82-42E4-4DD4-82E0-ED66E92F4467}" dt="2026-01-30T01:58:22.522" v="5622"/>
          <ac:spMkLst>
            <pc:docMk/>
            <pc:sldMk cId="1907474612" sldId="276"/>
            <ac:spMk id="16" creationId="{C863B32C-EF69-9551-FED1-8C8A32C8420E}"/>
          </ac:spMkLst>
        </pc:spChg>
        <pc:picChg chg="del">
          <ac:chgData name="고 희권" userId="e527ac1c2d66c740" providerId="LiveId" clId="{7E96FC82-42E4-4DD4-82E0-ED66E92F4467}" dt="2026-01-30T01:58:30.390" v="5625" actId="478"/>
          <ac:picMkLst>
            <pc:docMk/>
            <pc:sldMk cId="1907474612" sldId="276"/>
            <ac:picMk id="6" creationId="{D44577F7-BCC1-0DA4-0C5D-4D3A92FE0616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18" creationId="{BA48B7A0-C409-8D2E-D739-FE46C01E2EC7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19" creationId="{37688AE6-0AB0-FE43-B1C8-FCCB84373E17}"/>
          </ac:picMkLst>
        </pc:picChg>
        <pc:picChg chg="del">
          <ac:chgData name="고 희권" userId="e527ac1c2d66c740" providerId="LiveId" clId="{7E96FC82-42E4-4DD4-82E0-ED66E92F4467}" dt="2026-01-30T01:59:05.497" v="5642" actId="21"/>
          <ac:picMkLst>
            <pc:docMk/>
            <pc:sldMk cId="1907474612" sldId="276"/>
            <ac:picMk id="20" creationId="{BBD39679-218C-5D92-BC32-4433D4F0AF34}"/>
          </ac:picMkLst>
        </pc:picChg>
        <pc:picChg chg="del">
          <ac:chgData name="고 희권" userId="e527ac1c2d66c740" providerId="LiveId" clId="{7E96FC82-42E4-4DD4-82E0-ED66E92F4467}" dt="2026-01-30T01:59:05.497" v="5642" actId="21"/>
          <ac:picMkLst>
            <pc:docMk/>
            <pc:sldMk cId="1907474612" sldId="276"/>
            <ac:picMk id="21" creationId="{FBC99151-A608-3282-E4CA-9ED079D72CA9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22" creationId="{E517AFFA-7E26-FD41-B078-184D02AFFBB9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23" creationId="{32055BA2-2C13-5823-7D07-B3ABB9774C4A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24" creationId="{08F0C68C-F2C3-CBF3-62C0-ADD64486E0F3}"/>
          </ac:picMkLst>
        </pc:picChg>
        <pc:picChg chg="del">
          <ac:chgData name="고 희권" userId="e527ac1c2d66c740" providerId="LiveId" clId="{7E96FC82-42E4-4DD4-82E0-ED66E92F4467}" dt="2026-01-30T01:59:05.497" v="5642" actId="21"/>
          <ac:picMkLst>
            <pc:docMk/>
            <pc:sldMk cId="1907474612" sldId="276"/>
            <ac:picMk id="25" creationId="{EE8A1925-4372-1AB6-A83F-342D37813386}"/>
          </ac:picMkLst>
        </pc:picChg>
        <pc:picChg chg="del">
          <ac:chgData name="고 희권" userId="e527ac1c2d66c740" providerId="LiveId" clId="{7E96FC82-42E4-4DD4-82E0-ED66E92F4467}" dt="2026-01-30T01:59:01.409" v="5640" actId="21"/>
          <ac:picMkLst>
            <pc:docMk/>
            <pc:sldMk cId="1907474612" sldId="276"/>
            <ac:picMk id="26" creationId="{180ADB7B-C675-42EA-F1D2-0F074724783F}"/>
          </ac:picMkLst>
        </pc:picChg>
      </pc:sldChg>
      <pc:sldChg chg="addSp delSp modSp new del mod">
        <pc:chgData name="고 희권" userId="e527ac1c2d66c740" providerId="LiveId" clId="{7E96FC82-42E4-4DD4-82E0-ED66E92F4467}" dt="2026-01-30T02:06:48.867" v="5723" actId="47"/>
        <pc:sldMkLst>
          <pc:docMk/>
          <pc:sldMk cId="2601323262" sldId="277"/>
        </pc:sldMkLst>
        <pc:spChg chg="mod">
          <ac:chgData name="고 희권" userId="e527ac1c2d66c740" providerId="LiveId" clId="{7E96FC82-42E4-4DD4-82E0-ED66E92F4467}" dt="2026-01-30T01:58:48.438" v="5638" actId="1076"/>
          <ac:spMkLst>
            <pc:docMk/>
            <pc:sldMk cId="2601323262" sldId="277"/>
            <ac:spMk id="2" creationId="{969FBEE4-0492-4884-6D1D-CF162BF841F9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3" creationId="{5E308A89-BAF4-928F-B0AB-E8CF98DEA764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4" creationId="{C2CC7D1A-C883-24AA-C2B7-489BA9874E2B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5" creationId="{21E8AC88-B5F9-D585-C890-1E91DB457CC8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6" creationId="{C1114982-E1CA-92BA-6015-257B6A52E38D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7" creationId="{CE3C96E0-CB5F-BA03-8330-2B3D3EAC8361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8" creationId="{53EE962D-5B04-9969-1DBA-201A5A1B3599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10" creationId="{E6CF66D6-6D0A-C838-58A7-2B9B1F3EF7A8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11" creationId="{6D235A26-EF61-40F5-6596-A651A8FECAFD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12" creationId="{3390EDC3-F919-495C-05E9-7B6E74BA42C6}"/>
          </ac:spMkLst>
        </pc:spChg>
        <pc:spChg chg="add del mod">
          <ac:chgData name="고 희권" userId="e527ac1c2d66c740" providerId="LiveId" clId="{7E96FC82-42E4-4DD4-82E0-ED66E92F4467}" dt="2026-01-30T01:58:54.682" v="5639" actId="478"/>
          <ac:spMkLst>
            <pc:docMk/>
            <pc:sldMk cId="2601323262" sldId="277"/>
            <ac:spMk id="14" creationId="{6211DBF2-D2D3-F34F-5DA0-68F1095C2B92}"/>
          </ac:spMkLst>
        </pc:spChg>
        <pc:picChg chg="del">
          <ac:chgData name="고 희권" userId="e527ac1c2d66c740" providerId="LiveId" clId="{7E96FC82-42E4-4DD4-82E0-ED66E92F4467}" dt="2026-01-30T01:58:40.005" v="5629" actId="478"/>
          <ac:picMkLst>
            <pc:docMk/>
            <pc:sldMk cId="2601323262" sldId="277"/>
            <ac:picMk id="15" creationId="{D4E55880-EDBA-EBD4-E2C8-D1BD88327501}"/>
          </ac:picMkLst>
        </pc:picChg>
        <pc:picChg chg="del">
          <ac:chgData name="고 희권" userId="e527ac1c2d66c740" providerId="LiveId" clId="{7E96FC82-42E4-4DD4-82E0-ED66E92F4467}" dt="2026-01-30T01:58:39.636" v="5628" actId="478"/>
          <ac:picMkLst>
            <pc:docMk/>
            <pc:sldMk cId="2601323262" sldId="277"/>
            <ac:picMk id="16" creationId="{437438D3-F743-A24A-278A-FD607A667B50}"/>
          </ac:picMkLst>
        </pc:picChg>
        <pc:picChg chg="del">
          <ac:chgData name="고 희권" userId="e527ac1c2d66c740" providerId="LiveId" clId="{7E96FC82-42E4-4DD4-82E0-ED66E92F4467}" dt="2026-01-30T01:58:40.416" v="5630" actId="478"/>
          <ac:picMkLst>
            <pc:docMk/>
            <pc:sldMk cId="2601323262" sldId="277"/>
            <ac:picMk id="17" creationId="{AEFF950F-4D9E-B5DB-72E3-CE1EF48ED7C6}"/>
          </ac:picMkLst>
        </pc:picChg>
        <pc:picChg chg="del">
          <ac:chgData name="고 희권" userId="e527ac1c2d66c740" providerId="LiveId" clId="{7E96FC82-42E4-4DD4-82E0-ED66E92F4467}" dt="2026-01-30T01:58:40.796" v="5631" actId="478"/>
          <ac:picMkLst>
            <pc:docMk/>
            <pc:sldMk cId="2601323262" sldId="277"/>
            <ac:picMk id="18" creationId="{5788045F-A921-CFA0-CC82-70B438531F29}"/>
          </ac:picMkLst>
        </pc:picChg>
        <pc:picChg chg="del">
          <ac:chgData name="고 희권" userId="e527ac1c2d66c740" providerId="LiveId" clId="{7E96FC82-42E4-4DD4-82E0-ED66E92F4467}" dt="2026-01-30T01:58:41.177" v="5632" actId="478"/>
          <ac:picMkLst>
            <pc:docMk/>
            <pc:sldMk cId="2601323262" sldId="277"/>
            <ac:picMk id="19" creationId="{D506EEB3-B580-EED7-659D-B24C9D2E082F}"/>
          </ac:picMkLst>
        </pc:picChg>
        <pc:picChg chg="del">
          <ac:chgData name="고 희권" userId="e527ac1c2d66c740" providerId="LiveId" clId="{7E96FC82-42E4-4DD4-82E0-ED66E92F4467}" dt="2026-01-30T01:58:42.405" v="5634" actId="478"/>
          <ac:picMkLst>
            <pc:docMk/>
            <pc:sldMk cId="2601323262" sldId="277"/>
            <ac:picMk id="20" creationId="{F7C93874-FE81-E47A-0A08-491A42B83060}"/>
          </ac:picMkLst>
        </pc:picChg>
        <pc:picChg chg="del">
          <ac:chgData name="고 희권" userId="e527ac1c2d66c740" providerId="LiveId" clId="{7E96FC82-42E4-4DD4-82E0-ED66E92F4467}" dt="2026-01-30T01:58:41.732" v="5633" actId="478"/>
          <ac:picMkLst>
            <pc:docMk/>
            <pc:sldMk cId="2601323262" sldId="277"/>
            <ac:picMk id="21" creationId="{FFB9D1B5-2004-D917-8A52-8149B7F60167}"/>
          </ac:picMkLst>
        </pc:picChg>
        <pc:picChg chg="del">
          <ac:chgData name="고 희권" userId="e527ac1c2d66c740" providerId="LiveId" clId="{7E96FC82-42E4-4DD4-82E0-ED66E92F4467}" dt="2026-01-30T01:58:42.763" v="5635" actId="478"/>
          <ac:picMkLst>
            <pc:docMk/>
            <pc:sldMk cId="2601323262" sldId="277"/>
            <ac:picMk id="22" creationId="{646ECBD1-514A-558D-E6B4-5E69739ED49E}"/>
          </ac:picMkLst>
        </pc:picChg>
        <pc:picChg chg="del">
          <ac:chgData name="고 희권" userId="e527ac1c2d66c740" providerId="LiveId" clId="{7E96FC82-42E4-4DD4-82E0-ED66E92F4467}" dt="2026-01-30T01:58:43.297" v="5636" actId="478"/>
          <ac:picMkLst>
            <pc:docMk/>
            <pc:sldMk cId="2601323262" sldId="277"/>
            <ac:picMk id="23" creationId="{E67F4C14-5C14-48E3-A281-8D145CA89F8A}"/>
          </ac:picMkLst>
        </pc:picChg>
        <pc:picChg chg="add del mod">
          <ac:chgData name="고 희권" userId="e527ac1c2d66c740" providerId="LiveId" clId="{7E96FC82-42E4-4DD4-82E0-ED66E92F4467}" dt="2026-01-30T01:59:44.504" v="5662" actId="21"/>
          <ac:picMkLst>
            <pc:docMk/>
            <pc:sldMk cId="2601323262" sldId="277"/>
            <ac:picMk id="24" creationId="{BA48B7A0-C409-8D2E-D739-FE46C01E2EC7}"/>
          </ac:picMkLst>
        </pc:picChg>
        <pc:picChg chg="add del mod">
          <ac:chgData name="고 희권" userId="e527ac1c2d66c740" providerId="LiveId" clId="{7E96FC82-42E4-4DD4-82E0-ED66E92F4467}" dt="2026-01-30T01:59:44.504" v="5662" actId="21"/>
          <ac:picMkLst>
            <pc:docMk/>
            <pc:sldMk cId="2601323262" sldId="277"/>
            <ac:picMk id="25" creationId="{37688AE6-0AB0-FE43-B1C8-FCCB84373E17}"/>
          </ac:picMkLst>
        </pc:picChg>
        <pc:picChg chg="add del mod">
          <ac:chgData name="고 희권" userId="e527ac1c2d66c740" providerId="LiveId" clId="{7E96FC82-42E4-4DD4-82E0-ED66E92F4467}" dt="2026-01-30T02:00:56.863" v="5686" actId="21"/>
          <ac:picMkLst>
            <pc:docMk/>
            <pc:sldMk cId="2601323262" sldId="277"/>
            <ac:picMk id="26" creationId="{E517AFFA-7E26-FD41-B078-184D02AFFBB9}"/>
          </ac:picMkLst>
        </pc:picChg>
        <pc:picChg chg="add del mod">
          <ac:chgData name="고 희권" userId="e527ac1c2d66c740" providerId="LiveId" clId="{7E96FC82-42E4-4DD4-82E0-ED66E92F4467}" dt="2026-01-30T02:00:56.863" v="5686" actId="21"/>
          <ac:picMkLst>
            <pc:docMk/>
            <pc:sldMk cId="2601323262" sldId="277"/>
            <ac:picMk id="27" creationId="{32055BA2-2C13-5823-7D07-B3ABB9774C4A}"/>
          </ac:picMkLst>
        </pc:picChg>
        <pc:picChg chg="add del mod">
          <ac:chgData name="고 희권" userId="e527ac1c2d66c740" providerId="LiveId" clId="{7E96FC82-42E4-4DD4-82E0-ED66E92F4467}" dt="2026-01-30T02:00:56.863" v="5686" actId="21"/>
          <ac:picMkLst>
            <pc:docMk/>
            <pc:sldMk cId="2601323262" sldId="277"/>
            <ac:picMk id="28" creationId="{08F0C68C-F2C3-CBF3-62C0-ADD64486E0F3}"/>
          </ac:picMkLst>
        </pc:picChg>
        <pc:picChg chg="add del mod">
          <ac:chgData name="고 희권" userId="e527ac1c2d66c740" providerId="LiveId" clId="{7E96FC82-42E4-4DD4-82E0-ED66E92F4467}" dt="2026-01-30T02:00:56.863" v="5686" actId="21"/>
          <ac:picMkLst>
            <pc:docMk/>
            <pc:sldMk cId="2601323262" sldId="277"/>
            <ac:picMk id="29" creationId="{180ADB7B-C675-42EA-F1D2-0F074724783F}"/>
          </ac:picMkLst>
        </pc:picChg>
        <pc:picChg chg="add del mod">
          <ac:chgData name="고 희권" userId="e527ac1c2d66c740" providerId="LiveId" clId="{7E96FC82-42E4-4DD4-82E0-ED66E92F4467}" dt="2026-01-30T01:59:44.504" v="5662" actId="21"/>
          <ac:picMkLst>
            <pc:docMk/>
            <pc:sldMk cId="2601323262" sldId="277"/>
            <ac:picMk id="30" creationId="{BBD39679-218C-5D92-BC32-4433D4F0AF34}"/>
          </ac:picMkLst>
        </pc:picChg>
        <pc:picChg chg="add del mod">
          <ac:chgData name="고 희권" userId="e527ac1c2d66c740" providerId="LiveId" clId="{7E96FC82-42E4-4DD4-82E0-ED66E92F4467}" dt="2026-01-30T01:59:44.504" v="5662" actId="21"/>
          <ac:picMkLst>
            <pc:docMk/>
            <pc:sldMk cId="2601323262" sldId="277"/>
            <ac:picMk id="31" creationId="{FBC99151-A608-3282-E4CA-9ED079D72CA9}"/>
          </ac:picMkLst>
        </pc:picChg>
        <pc:picChg chg="add del mod">
          <ac:chgData name="고 희권" userId="e527ac1c2d66c740" providerId="LiveId" clId="{7E96FC82-42E4-4DD4-82E0-ED66E92F4467}" dt="2026-01-30T02:00:56.863" v="5686" actId="21"/>
          <ac:picMkLst>
            <pc:docMk/>
            <pc:sldMk cId="2601323262" sldId="277"/>
            <ac:picMk id="32" creationId="{EE8A1925-4372-1AB6-A83F-342D37813386}"/>
          </ac:picMkLst>
        </pc:picChg>
      </pc:sldChg>
      <pc:sldChg chg="addSp delSp modSp add mod">
        <pc:chgData name="고 희권" userId="e527ac1c2d66c740" providerId="LiveId" clId="{7E96FC82-42E4-4DD4-82E0-ED66E92F4467}" dt="2026-01-30T02:48:42.584" v="7633"/>
        <pc:sldMkLst>
          <pc:docMk/>
          <pc:sldMk cId="1194825994" sldId="278"/>
        </pc:sldMkLst>
        <pc:spChg chg="add mod">
          <ac:chgData name="고 희권" userId="e527ac1c2d66c740" providerId="LiveId" clId="{7E96FC82-42E4-4DD4-82E0-ED66E92F4467}" dt="2026-01-30T02:48:42.584" v="7633"/>
          <ac:spMkLst>
            <pc:docMk/>
            <pc:sldMk cId="1194825994" sldId="278"/>
            <ac:spMk id="5" creationId="{AE99FC01-681E-911B-5E51-0291BCDE8C85}"/>
          </ac:spMkLst>
        </pc:spChg>
        <pc:spChg chg="mod">
          <ac:chgData name="고 희권" userId="e527ac1c2d66c740" providerId="LiveId" clId="{7E96FC82-42E4-4DD4-82E0-ED66E92F4467}" dt="2026-01-30T02:47:51.795" v="7583" actId="20577"/>
          <ac:spMkLst>
            <pc:docMk/>
            <pc:sldMk cId="1194825994" sldId="278"/>
            <ac:spMk id="57" creationId="{C2FF7DE6-B6BC-A469-89DC-1FC701D1492E}"/>
          </ac:spMkLst>
        </pc:spChg>
        <pc:spChg chg="del">
          <ac:chgData name="고 희권" userId="e527ac1c2d66c740" providerId="LiveId" clId="{7E96FC82-42E4-4DD4-82E0-ED66E92F4467}" dt="2026-01-30T02:48:42.307" v="7632" actId="478"/>
          <ac:spMkLst>
            <pc:docMk/>
            <pc:sldMk cId="1194825994" sldId="278"/>
            <ac:spMk id="118" creationId="{6C35AB3F-5A60-4C9B-A9DB-A7BED8AB23F7}"/>
          </ac:spMkLst>
        </pc:spChg>
        <pc:picChg chg="add mod">
          <ac:chgData name="고 희권" userId="e527ac1c2d66c740" providerId="LiveId" clId="{7E96FC82-42E4-4DD4-82E0-ED66E92F4467}" dt="2026-01-30T02:01:54.014" v="5708" actId="1076"/>
          <ac:picMkLst>
            <pc:docMk/>
            <pc:sldMk cId="1194825994" sldId="278"/>
            <ac:picMk id="26" creationId="{E517AFFA-7E26-FD41-B078-184D02AFFBB9}"/>
          </ac:picMkLst>
        </pc:picChg>
        <pc:picChg chg="add mod">
          <ac:chgData name="고 희권" userId="e527ac1c2d66c740" providerId="LiveId" clId="{7E96FC82-42E4-4DD4-82E0-ED66E92F4467}" dt="2026-01-30T02:02:04.077" v="5716" actId="1037"/>
          <ac:picMkLst>
            <pc:docMk/>
            <pc:sldMk cId="1194825994" sldId="278"/>
            <ac:picMk id="27" creationId="{32055BA2-2C13-5823-7D07-B3ABB9774C4A}"/>
          </ac:picMkLst>
        </pc:picChg>
        <pc:picChg chg="add mod">
          <ac:chgData name="고 희권" userId="e527ac1c2d66c740" providerId="LiveId" clId="{7E96FC82-42E4-4DD4-82E0-ED66E92F4467}" dt="2026-01-30T02:02:06.635" v="5719" actId="1037"/>
          <ac:picMkLst>
            <pc:docMk/>
            <pc:sldMk cId="1194825994" sldId="278"/>
            <ac:picMk id="28" creationId="{08F0C68C-F2C3-CBF3-62C0-ADD64486E0F3}"/>
          </ac:picMkLst>
        </pc:picChg>
        <pc:picChg chg="add mod">
          <ac:chgData name="고 희권" userId="e527ac1c2d66c740" providerId="LiveId" clId="{7E96FC82-42E4-4DD4-82E0-ED66E92F4467}" dt="2026-01-30T02:02:08.761" v="5722" actId="1038"/>
          <ac:picMkLst>
            <pc:docMk/>
            <pc:sldMk cId="1194825994" sldId="278"/>
            <ac:picMk id="29" creationId="{180ADB7B-C675-42EA-F1D2-0F074724783F}"/>
          </ac:picMkLst>
        </pc:picChg>
        <pc:picChg chg="add mod">
          <ac:chgData name="고 희권" userId="e527ac1c2d66c740" providerId="LiveId" clId="{7E96FC82-42E4-4DD4-82E0-ED66E92F4467}" dt="2026-01-30T02:02:04.982" v="5718" actId="1037"/>
          <ac:picMkLst>
            <pc:docMk/>
            <pc:sldMk cId="1194825994" sldId="278"/>
            <ac:picMk id="32" creationId="{EE8A1925-4372-1AB6-A83F-342D37813386}"/>
          </ac:picMkLst>
        </pc:picChg>
        <pc:picChg chg="del">
          <ac:chgData name="고 희권" userId="e527ac1c2d66c740" providerId="LiveId" clId="{7E96FC82-42E4-4DD4-82E0-ED66E92F4467}" dt="2026-01-30T02:00:53.553" v="5682" actId="478"/>
          <ac:picMkLst>
            <pc:docMk/>
            <pc:sldMk cId="1194825994" sldId="278"/>
            <ac:picMk id="39" creationId="{E55B245A-69CF-FCA3-5A27-0350DE027075}"/>
          </ac:picMkLst>
        </pc:picChg>
        <pc:picChg chg="del">
          <ac:chgData name="고 희권" userId="e527ac1c2d66c740" providerId="LiveId" clId="{7E96FC82-42E4-4DD4-82E0-ED66E92F4467}" dt="2026-01-30T02:00:53.884" v="5683" actId="478"/>
          <ac:picMkLst>
            <pc:docMk/>
            <pc:sldMk cId="1194825994" sldId="278"/>
            <ac:picMk id="40" creationId="{DA80A0E3-248F-5CF3-5A83-897372A9C0E8}"/>
          </ac:picMkLst>
        </pc:picChg>
        <pc:picChg chg="del">
          <ac:chgData name="고 희권" userId="e527ac1c2d66c740" providerId="LiveId" clId="{7E96FC82-42E4-4DD4-82E0-ED66E92F4467}" dt="2026-01-30T02:00:54.204" v="5684" actId="478"/>
          <ac:picMkLst>
            <pc:docMk/>
            <pc:sldMk cId="1194825994" sldId="278"/>
            <ac:picMk id="41" creationId="{0F3BD120-A4EE-06F7-33C8-6C2F1BA3A9D6}"/>
          </ac:picMkLst>
        </pc:picChg>
        <pc:picChg chg="del">
          <ac:chgData name="고 희권" userId="e527ac1c2d66c740" providerId="LiveId" clId="{7E96FC82-42E4-4DD4-82E0-ED66E92F4467}" dt="2026-01-30T02:00:54.603" v="5685" actId="478"/>
          <ac:picMkLst>
            <pc:docMk/>
            <pc:sldMk cId="1194825994" sldId="278"/>
            <ac:picMk id="42" creationId="{F0836DDA-D892-5A60-9A02-DF673619FE6B}"/>
          </ac:picMkLst>
        </pc:picChg>
      </pc:sldChg>
      <pc:sldChg chg="addSp delSp modSp add mod">
        <pc:chgData name="고 희권" userId="e527ac1c2d66c740" providerId="LiveId" clId="{7E96FC82-42E4-4DD4-82E0-ED66E92F4467}" dt="2026-01-30T03:18:01.610" v="8207" actId="478"/>
        <pc:sldMkLst>
          <pc:docMk/>
          <pc:sldMk cId="1145763173" sldId="279"/>
        </pc:sldMkLst>
        <pc:spChg chg="mod">
          <ac:chgData name="고 희권" userId="e527ac1c2d66c740" providerId="LiveId" clId="{7E96FC82-42E4-4DD4-82E0-ED66E92F4467}" dt="2026-01-30T02:57:34.679" v="7893" actId="1037"/>
          <ac:spMkLst>
            <pc:docMk/>
            <pc:sldMk cId="1145763173" sldId="279"/>
            <ac:spMk id="3" creationId="{66589597-471C-F6C4-8690-6FB41CB5E80D}"/>
          </ac:spMkLst>
        </pc:spChg>
        <pc:spChg chg="mod">
          <ac:chgData name="고 희권" userId="e527ac1c2d66c740" providerId="LiveId" clId="{7E96FC82-42E4-4DD4-82E0-ED66E92F4467}" dt="2026-01-30T02:50:08.674" v="7645"/>
          <ac:spMkLst>
            <pc:docMk/>
            <pc:sldMk cId="1145763173" sldId="279"/>
            <ac:spMk id="7" creationId="{7AC109C2-6B11-743C-564B-34C279A2DCA3}"/>
          </ac:spMkLst>
        </pc:spChg>
        <pc:spChg chg="del mod">
          <ac:chgData name="고 희권" userId="e527ac1c2d66c740" providerId="LiveId" clId="{7E96FC82-42E4-4DD4-82E0-ED66E92F4467}" dt="2026-01-30T03:18:01.610" v="8207" actId="478"/>
          <ac:spMkLst>
            <pc:docMk/>
            <pc:sldMk cId="1145763173" sldId="279"/>
            <ac:spMk id="10" creationId="{9B58A1C1-6052-664E-BD77-3DCE9F8B381F}"/>
          </ac:spMkLst>
        </pc:spChg>
        <pc:spChg chg="mod">
          <ac:chgData name="고 희권" userId="e527ac1c2d66c740" providerId="LiveId" clId="{7E96FC82-42E4-4DD4-82E0-ED66E92F4467}" dt="2026-01-30T02:50:28.887" v="7646"/>
          <ac:spMkLst>
            <pc:docMk/>
            <pc:sldMk cId="1145763173" sldId="279"/>
            <ac:spMk id="11" creationId="{5D13B94B-EECD-7F7C-ED57-2DD03A2F6E48}"/>
          </ac:spMkLst>
        </pc:spChg>
        <pc:spChg chg="add mod">
          <ac:chgData name="고 희권" userId="e527ac1c2d66c740" providerId="LiveId" clId="{7E96FC82-42E4-4DD4-82E0-ED66E92F4467}" dt="2026-01-30T02:55:52.300" v="7836"/>
          <ac:spMkLst>
            <pc:docMk/>
            <pc:sldMk cId="1145763173" sldId="279"/>
            <ac:spMk id="27" creationId="{DB6E7FE9-6544-FF0E-C255-B44DB1F4F017}"/>
          </ac:spMkLst>
        </pc:spChg>
        <pc:spChg chg="add mod">
          <ac:chgData name="고 희권" userId="e527ac1c2d66c740" providerId="LiveId" clId="{7E96FC82-42E4-4DD4-82E0-ED66E92F4467}" dt="2026-01-30T03:03:17.808" v="8179" actId="1076"/>
          <ac:spMkLst>
            <pc:docMk/>
            <pc:sldMk cId="1145763173" sldId="279"/>
            <ac:spMk id="30" creationId="{CEF68224-AABD-BA4B-E395-D649E189505E}"/>
          </ac:spMkLst>
        </pc:spChg>
        <pc:spChg chg="add mod">
          <ac:chgData name="고 희권" userId="e527ac1c2d66c740" providerId="LiveId" clId="{7E96FC82-42E4-4DD4-82E0-ED66E92F4467}" dt="2026-01-30T03:03:17.808" v="8179" actId="1076"/>
          <ac:spMkLst>
            <pc:docMk/>
            <pc:sldMk cId="1145763173" sldId="279"/>
            <ac:spMk id="31" creationId="{9E1EA3D5-20BA-A6D3-E6C3-E74960F1BB3D}"/>
          </ac:spMkLst>
        </pc:spChg>
        <pc:spChg chg="add mod">
          <ac:chgData name="고 희권" userId="e527ac1c2d66c740" providerId="LiveId" clId="{7E96FC82-42E4-4DD4-82E0-ED66E92F4467}" dt="2026-01-30T03:03:17.808" v="8179" actId="1076"/>
          <ac:spMkLst>
            <pc:docMk/>
            <pc:sldMk cId="1145763173" sldId="279"/>
            <ac:spMk id="32" creationId="{6F98887A-787A-57C5-DF88-3A488DC2A17F}"/>
          </ac:spMkLst>
        </pc:spChg>
        <pc:spChg chg="add mod">
          <ac:chgData name="고 희권" userId="e527ac1c2d66c740" providerId="LiveId" clId="{7E96FC82-42E4-4DD4-82E0-ED66E92F4467}" dt="2026-01-30T03:05:17.211" v="8193"/>
          <ac:spMkLst>
            <pc:docMk/>
            <pc:sldMk cId="1145763173" sldId="279"/>
            <ac:spMk id="33" creationId="{5F44AE4D-1D37-8AE1-4069-1A7BCFFC8904}"/>
          </ac:spMkLst>
        </pc:spChg>
        <pc:picChg chg="del">
          <ac:chgData name="고 희권" userId="e527ac1c2d66c740" providerId="LiveId" clId="{7E96FC82-42E4-4DD4-82E0-ED66E92F4467}" dt="2026-01-30T02:49:30.447" v="7643" actId="478"/>
          <ac:picMkLst>
            <pc:docMk/>
            <pc:sldMk cId="1145763173" sldId="279"/>
            <ac:picMk id="6" creationId="{6AC0D9BE-B866-3CB8-3E76-C6AD4A4AC782}"/>
          </ac:picMkLst>
        </pc:picChg>
        <pc:picChg chg="add del mod">
          <ac:chgData name="고 희권" userId="e527ac1c2d66c740" providerId="LiveId" clId="{7E96FC82-42E4-4DD4-82E0-ED66E92F4467}" dt="2026-01-30T02:54:09.887" v="7821" actId="21"/>
          <ac:picMkLst>
            <pc:docMk/>
            <pc:sldMk cId="1145763173" sldId="279"/>
            <ac:picMk id="12" creationId="{20484692-8893-E5BE-D60A-88CF5557F312}"/>
          </ac:picMkLst>
        </pc:picChg>
        <pc:picChg chg="add mod">
          <ac:chgData name="고 희권" userId="e527ac1c2d66c740" providerId="LiveId" clId="{7E96FC82-42E4-4DD4-82E0-ED66E92F4467}" dt="2026-01-30T02:58:16.159" v="8001" actId="1036"/>
          <ac:picMkLst>
            <pc:docMk/>
            <pc:sldMk cId="1145763173" sldId="279"/>
            <ac:picMk id="22" creationId="{8A2B39ED-48C6-1678-679A-541604454644}"/>
          </ac:picMkLst>
        </pc:picChg>
        <pc:picChg chg="add mod">
          <ac:chgData name="고 희권" userId="e527ac1c2d66c740" providerId="LiveId" clId="{7E96FC82-42E4-4DD4-82E0-ED66E92F4467}" dt="2026-01-30T02:58:16.159" v="8001" actId="1036"/>
          <ac:picMkLst>
            <pc:docMk/>
            <pc:sldMk cId="1145763173" sldId="279"/>
            <ac:picMk id="24" creationId="{2EEAEA79-20C2-D114-1430-987BAEBA6750}"/>
          </ac:picMkLst>
        </pc:picChg>
        <pc:picChg chg="add mod">
          <ac:chgData name="고 희권" userId="e527ac1c2d66c740" providerId="LiveId" clId="{7E96FC82-42E4-4DD4-82E0-ED66E92F4467}" dt="2026-01-30T02:58:16.159" v="8001" actId="1036"/>
          <ac:picMkLst>
            <pc:docMk/>
            <pc:sldMk cId="1145763173" sldId="279"/>
            <ac:picMk id="26" creationId="{BD81E78C-AD1D-D1FD-EF6F-9BC10629452F}"/>
          </ac:picMkLst>
        </pc:picChg>
        <pc:picChg chg="add mod">
          <ac:chgData name="고 희권" userId="e527ac1c2d66c740" providerId="LiveId" clId="{7E96FC82-42E4-4DD4-82E0-ED66E92F4467}" dt="2026-01-30T02:57:55.004" v="7985" actId="1035"/>
          <ac:picMkLst>
            <pc:docMk/>
            <pc:sldMk cId="1145763173" sldId="279"/>
            <ac:picMk id="29" creationId="{806C6AFF-CB6B-BA8F-9834-186408FB5936}"/>
          </ac:picMkLst>
        </pc:picChg>
      </pc:sldChg>
      <pc:sldChg chg="addSp delSp modSp add mod">
        <pc:chgData name="고 희권" userId="e527ac1c2d66c740" providerId="LiveId" clId="{7E96FC82-42E4-4DD4-82E0-ED66E92F4467}" dt="2026-01-30T03:22:09.704" v="8231" actId="1037"/>
        <pc:sldMkLst>
          <pc:docMk/>
          <pc:sldMk cId="1042296913" sldId="280"/>
        </pc:sldMkLst>
        <pc:spChg chg="add mod">
          <ac:chgData name="고 희권" userId="e527ac1c2d66c740" providerId="LiveId" clId="{7E96FC82-42E4-4DD4-82E0-ED66E92F4467}" dt="2026-01-30T03:00:26.964" v="8154"/>
          <ac:spMkLst>
            <pc:docMk/>
            <pc:sldMk cId="1042296913" sldId="280"/>
            <ac:spMk id="5" creationId="{FA49761D-3716-C0A8-57E7-F2E348297278}"/>
          </ac:spMkLst>
        </pc:spChg>
        <pc:spChg chg="add mod">
          <ac:chgData name="고 희권" userId="e527ac1c2d66c740" providerId="LiveId" clId="{7E96FC82-42E4-4DD4-82E0-ED66E92F4467}" dt="2026-01-30T03:00:26.964" v="8154"/>
          <ac:spMkLst>
            <pc:docMk/>
            <pc:sldMk cId="1042296913" sldId="280"/>
            <ac:spMk id="6" creationId="{27312C84-5DF3-4D33-0D2C-AEF66D0E6202}"/>
          </ac:spMkLst>
        </pc:spChg>
        <pc:spChg chg="del mod">
          <ac:chgData name="고 희권" userId="e527ac1c2d66c740" providerId="LiveId" clId="{7E96FC82-42E4-4DD4-82E0-ED66E92F4467}" dt="2026-01-30T03:17:59.284" v="8206" actId="478"/>
          <ac:spMkLst>
            <pc:docMk/>
            <pc:sldMk cId="1042296913" sldId="280"/>
            <ac:spMk id="10" creationId="{5EE71785-1F97-4D06-1353-D583C7959DE6}"/>
          </ac:spMkLst>
        </pc:spChg>
        <pc:spChg chg="add mod">
          <ac:chgData name="고 희권" userId="e527ac1c2d66c740" providerId="LiveId" clId="{7E96FC82-42E4-4DD4-82E0-ED66E92F4467}" dt="2026-01-30T03:00:26.964" v="8154"/>
          <ac:spMkLst>
            <pc:docMk/>
            <pc:sldMk cId="1042296913" sldId="280"/>
            <ac:spMk id="12" creationId="{E6FD81AB-F8E0-4754-9F22-DE648DE1C5F2}"/>
          </ac:spMkLst>
        </pc:spChg>
        <pc:spChg chg="add mod">
          <ac:chgData name="고 희권" userId="e527ac1c2d66c740" providerId="LiveId" clId="{7E96FC82-42E4-4DD4-82E0-ED66E92F4467}" dt="2026-01-30T03:00:37.314" v="8155"/>
          <ac:spMkLst>
            <pc:docMk/>
            <pc:sldMk cId="1042296913" sldId="280"/>
            <ac:spMk id="21" creationId="{94D9DC6F-BAE0-DDE5-3EC7-1EEF9CB3554C}"/>
          </ac:spMkLst>
        </pc:spChg>
        <pc:spChg chg="add mod">
          <ac:chgData name="고 희권" userId="e527ac1c2d66c740" providerId="LiveId" clId="{7E96FC82-42E4-4DD4-82E0-ED66E92F4467}" dt="2026-01-30T03:00:37.314" v="8155"/>
          <ac:spMkLst>
            <pc:docMk/>
            <pc:sldMk cId="1042296913" sldId="280"/>
            <ac:spMk id="23" creationId="{C096805A-E7BE-179F-0EAC-F8911D3038F1}"/>
          </ac:spMkLst>
        </pc:spChg>
        <pc:spChg chg="add mod">
          <ac:chgData name="고 희권" userId="e527ac1c2d66c740" providerId="LiveId" clId="{7E96FC82-42E4-4DD4-82E0-ED66E92F4467}" dt="2026-01-30T03:00:37.314" v="8155"/>
          <ac:spMkLst>
            <pc:docMk/>
            <pc:sldMk cId="1042296913" sldId="280"/>
            <ac:spMk id="25" creationId="{20B94EED-CDDF-D93F-22E7-D16ABF9AF678}"/>
          </ac:spMkLst>
        </pc:spChg>
        <pc:spChg chg="add mod">
          <ac:chgData name="고 희권" userId="e527ac1c2d66c740" providerId="LiveId" clId="{7E96FC82-42E4-4DD4-82E0-ED66E92F4467}" dt="2026-01-30T03:00:38.893" v="8156"/>
          <ac:spMkLst>
            <pc:docMk/>
            <pc:sldMk cId="1042296913" sldId="280"/>
            <ac:spMk id="27" creationId="{CEE0E70E-3DC9-47A5-CD29-C68ACDB80877}"/>
          </ac:spMkLst>
        </pc:spChg>
        <pc:spChg chg="add mod">
          <ac:chgData name="고 희권" userId="e527ac1c2d66c740" providerId="LiveId" clId="{7E96FC82-42E4-4DD4-82E0-ED66E92F4467}" dt="2026-01-30T03:00:38.893" v="8156"/>
          <ac:spMkLst>
            <pc:docMk/>
            <pc:sldMk cId="1042296913" sldId="280"/>
            <ac:spMk id="28" creationId="{B17B0B6A-48AA-1485-4E4D-4F96C5DB5B6D}"/>
          </ac:spMkLst>
        </pc:spChg>
        <pc:spChg chg="del">
          <ac:chgData name="고 희권" userId="e527ac1c2d66c740" providerId="LiveId" clId="{7E96FC82-42E4-4DD4-82E0-ED66E92F4467}" dt="2026-01-30T03:02:48.179" v="8175" actId="478"/>
          <ac:spMkLst>
            <pc:docMk/>
            <pc:sldMk cId="1042296913" sldId="280"/>
            <ac:spMk id="30" creationId="{BF31D2F9-75AE-2317-78DD-7E3F57764066}"/>
          </ac:spMkLst>
        </pc:spChg>
        <pc:spChg chg="del">
          <ac:chgData name="고 희권" userId="e527ac1c2d66c740" providerId="LiveId" clId="{7E96FC82-42E4-4DD4-82E0-ED66E92F4467}" dt="2026-01-30T03:02:49.930" v="8176" actId="478"/>
          <ac:spMkLst>
            <pc:docMk/>
            <pc:sldMk cId="1042296913" sldId="280"/>
            <ac:spMk id="31" creationId="{C1476198-13A0-D4C8-50A5-A26E75BBF860}"/>
          </ac:spMkLst>
        </pc:spChg>
        <pc:spChg chg="add del mod">
          <ac:chgData name="고 희권" userId="e527ac1c2d66c740" providerId="LiveId" clId="{7E96FC82-42E4-4DD4-82E0-ED66E92F4467}" dt="2026-01-30T03:02:48.179" v="8175" actId="478"/>
          <ac:spMkLst>
            <pc:docMk/>
            <pc:sldMk cId="1042296913" sldId="280"/>
            <ac:spMk id="32" creationId="{91EA8BD1-8909-75B8-5C6A-D4CDC4B708E5}"/>
          </ac:spMkLst>
        </pc:spChg>
        <pc:spChg chg="del">
          <ac:chgData name="고 희권" userId="e527ac1c2d66c740" providerId="LiveId" clId="{7E96FC82-42E4-4DD4-82E0-ED66E92F4467}" dt="2026-01-30T03:02:48.179" v="8175" actId="478"/>
          <ac:spMkLst>
            <pc:docMk/>
            <pc:sldMk cId="1042296913" sldId="280"/>
            <ac:spMk id="33" creationId="{309E573A-AE10-8759-68E5-903DBB72DA1E}"/>
          </ac:spMkLst>
        </pc:spChg>
        <pc:spChg chg="add mod">
          <ac:chgData name="고 희권" userId="e527ac1c2d66c740" providerId="LiveId" clId="{7E96FC82-42E4-4DD4-82E0-ED66E92F4467}" dt="2026-01-30T03:00:38.893" v="8156"/>
          <ac:spMkLst>
            <pc:docMk/>
            <pc:sldMk cId="1042296913" sldId="280"/>
            <ac:spMk id="34" creationId="{A4C49E98-6DEF-9C57-6AF7-ACD977543700}"/>
          </ac:spMkLst>
        </pc:spChg>
        <pc:spChg chg="add del mod">
          <ac:chgData name="고 희권" userId="e527ac1c2d66c740" providerId="LiveId" clId="{7E96FC82-42E4-4DD4-82E0-ED66E92F4467}" dt="2026-01-30T03:01:33.037" v="8166" actId="478"/>
          <ac:spMkLst>
            <pc:docMk/>
            <pc:sldMk cId="1042296913" sldId="280"/>
            <ac:spMk id="35" creationId="{2D4855B2-8B10-E803-EF27-347907EA8058}"/>
          </ac:spMkLst>
        </pc:spChg>
        <pc:spChg chg="add del mod">
          <ac:chgData name="고 희권" userId="e527ac1c2d66c740" providerId="LiveId" clId="{7E96FC82-42E4-4DD4-82E0-ED66E92F4467}" dt="2026-01-30T03:01:34.122" v="8167" actId="478"/>
          <ac:spMkLst>
            <pc:docMk/>
            <pc:sldMk cId="1042296913" sldId="280"/>
            <ac:spMk id="36" creationId="{6D98906F-14A1-7D58-24F5-63908BCF82F3}"/>
          </ac:spMkLst>
        </pc:spChg>
        <pc:spChg chg="add mod">
          <ac:chgData name="고 희권" userId="e527ac1c2d66c740" providerId="LiveId" clId="{7E96FC82-42E4-4DD4-82E0-ED66E92F4467}" dt="2026-01-30T03:03:43.150" v="8180" actId="1076"/>
          <ac:spMkLst>
            <pc:docMk/>
            <pc:sldMk cId="1042296913" sldId="280"/>
            <ac:spMk id="37" creationId="{53D263D8-E15C-5E9F-6767-CE5C9ED10F03}"/>
          </ac:spMkLst>
        </pc:spChg>
        <pc:spChg chg="add mod">
          <ac:chgData name="고 희권" userId="e527ac1c2d66c740" providerId="LiveId" clId="{7E96FC82-42E4-4DD4-82E0-ED66E92F4467}" dt="2026-01-30T03:03:43.150" v="8180" actId="1076"/>
          <ac:spMkLst>
            <pc:docMk/>
            <pc:sldMk cId="1042296913" sldId="280"/>
            <ac:spMk id="38" creationId="{D1118915-8A22-E5C4-CEDF-2F32610737F5}"/>
          </ac:spMkLst>
        </pc:spChg>
        <pc:spChg chg="add mod">
          <ac:chgData name="고 희권" userId="e527ac1c2d66c740" providerId="LiveId" clId="{7E96FC82-42E4-4DD4-82E0-ED66E92F4467}" dt="2026-01-30T03:03:43.150" v="8180" actId="1076"/>
          <ac:spMkLst>
            <pc:docMk/>
            <pc:sldMk cId="1042296913" sldId="280"/>
            <ac:spMk id="39" creationId="{F6C99FC7-3394-38EC-FC89-DBED873E5502}"/>
          </ac:spMkLst>
        </pc:spChg>
        <pc:spChg chg="add mod">
          <ac:chgData name="고 희권" userId="e527ac1c2d66c740" providerId="LiveId" clId="{7E96FC82-42E4-4DD4-82E0-ED66E92F4467}" dt="2026-01-30T03:03:43.150" v="8180" actId="1076"/>
          <ac:spMkLst>
            <pc:docMk/>
            <pc:sldMk cId="1042296913" sldId="280"/>
            <ac:spMk id="40" creationId="{4403A561-AF24-02E2-311E-65DF7DFC63FA}"/>
          </ac:spMkLst>
        </pc:spChg>
        <pc:picChg chg="del">
          <ac:chgData name="고 희권" userId="e527ac1c2d66c740" providerId="LiveId" clId="{7E96FC82-42E4-4DD4-82E0-ED66E92F4467}" dt="2026-01-30T02:59:54.525" v="8144" actId="478"/>
          <ac:picMkLst>
            <pc:docMk/>
            <pc:sldMk cId="1042296913" sldId="280"/>
            <ac:picMk id="22" creationId="{94200C3F-5CDA-A4D2-8418-6316D8D452D0}"/>
          </ac:picMkLst>
        </pc:picChg>
        <pc:picChg chg="del">
          <ac:chgData name="고 희권" userId="e527ac1c2d66c740" providerId="LiveId" clId="{7E96FC82-42E4-4DD4-82E0-ED66E92F4467}" dt="2026-01-30T02:59:54.220" v="8143" actId="478"/>
          <ac:picMkLst>
            <pc:docMk/>
            <pc:sldMk cId="1042296913" sldId="280"/>
            <ac:picMk id="24" creationId="{6CFC424F-AFD8-ABD5-2509-8645AD837B81}"/>
          </ac:picMkLst>
        </pc:picChg>
        <pc:picChg chg="del">
          <ac:chgData name="고 희권" userId="e527ac1c2d66c740" providerId="LiveId" clId="{7E96FC82-42E4-4DD4-82E0-ED66E92F4467}" dt="2026-01-30T02:59:55.285" v="8145" actId="478"/>
          <ac:picMkLst>
            <pc:docMk/>
            <pc:sldMk cId="1042296913" sldId="280"/>
            <ac:picMk id="26" creationId="{4D419C75-6097-5CC7-F66D-DF90DA875AFE}"/>
          </ac:picMkLst>
        </pc:picChg>
        <pc:picChg chg="del">
          <ac:chgData name="고 희권" userId="e527ac1c2d66c740" providerId="LiveId" clId="{7E96FC82-42E4-4DD4-82E0-ED66E92F4467}" dt="2026-01-30T02:59:53.900" v="8142" actId="478"/>
          <ac:picMkLst>
            <pc:docMk/>
            <pc:sldMk cId="1042296913" sldId="280"/>
            <ac:picMk id="29" creationId="{70D2BF22-7C51-D76E-E13E-2D626C7ED384}"/>
          </ac:picMkLst>
        </pc:picChg>
        <pc:picChg chg="add mod">
          <ac:chgData name="고 희권" userId="e527ac1c2d66c740" providerId="LiveId" clId="{7E96FC82-42E4-4DD4-82E0-ED66E92F4467}" dt="2026-01-30T03:22:09.704" v="8231" actId="1037"/>
          <ac:picMkLst>
            <pc:docMk/>
            <pc:sldMk cId="1042296913" sldId="280"/>
            <ac:picMk id="42" creationId="{C269E617-FBA6-168D-7090-B087CD0856ED}"/>
          </ac:picMkLst>
        </pc:picChg>
      </pc:sldChg>
      <pc:sldChg chg="addSp delSp modSp add mod">
        <pc:chgData name="고 희권" userId="e527ac1c2d66c740" providerId="LiveId" clId="{7E96FC82-42E4-4DD4-82E0-ED66E92F4467}" dt="2026-01-30T03:24:14.875" v="8258" actId="1037"/>
        <pc:sldMkLst>
          <pc:docMk/>
          <pc:sldMk cId="1764452471" sldId="281"/>
        </pc:sldMkLst>
        <pc:spChg chg="add mod">
          <ac:chgData name="고 희권" userId="e527ac1c2d66c740" providerId="LiveId" clId="{7E96FC82-42E4-4DD4-82E0-ED66E92F4467}" dt="2026-01-30T03:04:24.758" v="8184" actId="1076"/>
          <ac:spMkLst>
            <pc:docMk/>
            <pc:sldMk cId="1764452471" sldId="281"/>
            <ac:spMk id="5" creationId="{5B2067E1-4290-CDED-01BE-A541369C3703}"/>
          </ac:spMkLst>
        </pc:spChg>
        <pc:spChg chg="add mod">
          <ac:chgData name="고 희권" userId="e527ac1c2d66c740" providerId="LiveId" clId="{7E96FC82-42E4-4DD4-82E0-ED66E92F4467}" dt="2026-01-30T03:04:24.758" v="8184" actId="1076"/>
          <ac:spMkLst>
            <pc:docMk/>
            <pc:sldMk cId="1764452471" sldId="281"/>
            <ac:spMk id="6" creationId="{C7FB0002-F13F-0CAB-7641-FADFC377F8A1}"/>
          </ac:spMkLst>
        </pc:spChg>
        <pc:spChg chg="del">
          <ac:chgData name="고 희권" userId="e527ac1c2d66c740" providerId="LiveId" clId="{7E96FC82-42E4-4DD4-82E0-ED66E92F4467}" dt="2026-01-30T03:18:03.756" v="8208" actId="478"/>
          <ac:spMkLst>
            <pc:docMk/>
            <pc:sldMk cId="1764452471" sldId="281"/>
            <ac:spMk id="10" creationId="{E4EC6FF2-BC74-1AD8-D778-9B3AAF1C3B38}"/>
          </ac:spMkLst>
        </pc:spChg>
        <pc:spChg chg="add mod">
          <ac:chgData name="고 희권" userId="e527ac1c2d66c740" providerId="LiveId" clId="{7E96FC82-42E4-4DD4-82E0-ED66E92F4467}" dt="2026-01-30T03:04:24.758" v="8184" actId="1076"/>
          <ac:spMkLst>
            <pc:docMk/>
            <pc:sldMk cId="1764452471" sldId="281"/>
            <ac:spMk id="12" creationId="{F9C129A4-D6E1-94F9-A0EF-A5CAE69C39E0}"/>
          </ac:spMkLst>
        </pc:spChg>
        <pc:spChg chg="add mod">
          <ac:chgData name="고 희권" userId="e527ac1c2d66c740" providerId="LiveId" clId="{7E96FC82-42E4-4DD4-82E0-ED66E92F4467}" dt="2026-01-30T03:04:24.758" v="8184" actId="1076"/>
          <ac:spMkLst>
            <pc:docMk/>
            <pc:sldMk cId="1764452471" sldId="281"/>
            <ac:spMk id="21" creationId="{927FD5AE-7381-385B-F55F-951195369086}"/>
          </ac:spMkLst>
        </pc:spChg>
        <pc:spChg chg="del">
          <ac:chgData name="고 희권" userId="e527ac1c2d66c740" providerId="LiveId" clId="{7E96FC82-42E4-4DD4-82E0-ED66E92F4467}" dt="2026-01-30T03:03:56.396" v="8181" actId="478"/>
          <ac:spMkLst>
            <pc:docMk/>
            <pc:sldMk cId="1764452471" sldId="281"/>
            <ac:spMk id="30" creationId="{117AEF17-8B12-1702-AD53-80933960E9A3}"/>
          </ac:spMkLst>
        </pc:spChg>
        <pc:spChg chg="del">
          <ac:chgData name="고 희권" userId="e527ac1c2d66c740" providerId="LiveId" clId="{7E96FC82-42E4-4DD4-82E0-ED66E92F4467}" dt="2026-01-30T03:03:56.396" v="8181" actId="478"/>
          <ac:spMkLst>
            <pc:docMk/>
            <pc:sldMk cId="1764452471" sldId="281"/>
            <ac:spMk id="31" creationId="{06300400-ACE8-9F1A-062D-A78C58806876}"/>
          </ac:spMkLst>
        </pc:spChg>
        <pc:spChg chg="del mod">
          <ac:chgData name="고 희권" userId="e527ac1c2d66c740" providerId="LiveId" clId="{7E96FC82-42E4-4DD4-82E0-ED66E92F4467}" dt="2026-01-30T03:03:56.396" v="8181" actId="478"/>
          <ac:spMkLst>
            <pc:docMk/>
            <pc:sldMk cId="1764452471" sldId="281"/>
            <ac:spMk id="32" creationId="{63E84634-7FCA-5373-5A83-7453B4FFAADD}"/>
          </ac:spMkLst>
        </pc:spChg>
        <pc:spChg chg="del">
          <ac:chgData name="고 희권" userId="e527ac1c2d66c740" providerId="LiveId" clId="{7E96FC82-42E4-4DD4-82E0-ED66E92F4467}" dt="2026-01-30T03:03:56.396" v="8181" actId="478"/>
          <ac:spMkLst>
            <pc:docMk/>
            <pc:sldMk cId="1764452471" sldId="281"/>
            <ac:spMk id="33" creationId="{41491A68-617B-C7CC-83B6-9D0234F960D1}"/>
          </ac:spMkLst>
        </pc:spChg>
        <pc:picChg chg="del">
          <ac:chgData name="고 희권" userId="e527ac1c2d66c740" providerId="LiveId" clId="{7E96FC82-42E4-4DD4-82E0-ED66E92F4467}" dt="2026-01-30T02:59:57.168" v="8148" actId="478"/>
          <ac:picMkLst>
            <pc:docMk/>
            <pc:sldMk cId="1764452471" sldId="281"/>
            <ac:picMk id="22" creationId="{5A603D57-16E2-363B-97DC-E0F1FA90B097}"/>
          </ac:picMkLst>
        </pc:picChg>
        <pc:picChg chg="del">
          <ac:chgData name="고 희권" userId="e527ac1c2d66c740" providerId="LiveId" clId="{7E96FC82-42E4-4DD4-82E0-ED66E92F4467}" dt="2026-01-30T02:59:56.840" v="8147" actId="478"/>
          <ac:picMkLst>
            <pc:docMk/>
            <pc:sldMk cId="1764452471" sldId="281"/>
            <ac:picMk id="24" creationId="{5DC5BF2A-C300-E29D-CAD5-63F1B5890B80}"/>
          </ac:picMkLst>
        </pc:picChg>
        <pc:picChg chg="add del mod">
          <ac:chgData name="고 희권" userId="e527ac1c2d66c740" providerId="LiveId" clId="{7E96FC82-42E4-4DD4-82E0-ED66E92F4467}" dt="2026-01-30T03:23:20.188" v="8240" actId="478"/>
          <ac:picMkLst>
            <pc:docMk/>
            <pc:sldMk cId="1764452471" sldId="281"/>
            <ac:picMk id="25" creationId="{4C577E28-22D2-7480-2328-4D92D7F00E23}"/>
          </ac:picMkLst>
        </pc:picChg>
        <pc:picChg chg="del">
          <ac:chgData name="고 희권" userId="e527ac1c2d66c740" providerId="LiveId" clId="{7E96FC82-42E4-4DD4-82E0-ED66E92F4467}" dt="2026-01-30T02:59:57.566" v="8149" actId="478"/>
          <ac:picMkLst>
            <pc:docMk/>
            <pc:sldMk cId="1764452471" sldId="281"/>
            <ac:picMk id="26" creationId="{4E8E0A44-FCD4-D3A3-4E3B-97DEE06E60CD}"/>
          </ac:picMkLst>
        </pc:picChg>
        <pc:picChg chg="add mod">
          <ac:chgData name="고 희권" userId="e527ac1c2d66c740" providerId="LiveId" clId="{7E96FC82-42E4-4DD4-82E0-ED66E92F4467}" dt="2026-01-30T03:24:14.875" v="8258" actId="1037"/>
          <ac:picMkLst>
            <pc:docMk/>
            <pc:sldMk cId="1764452471" sldId="281"/>
            <ac:picMk id="28" creationId="{0CB8BEB1-C8C0-7D45-7F34-9E3C15CFC224}"/>
          </ac:picMkLst>
        </pc:picChg>
        <pc:picChg chg="del">
          <ac:chgData name="고 희권" userId="e527ac1c2d66c740" providerId="LiveId" clId="{7E96FC82-42E4-4DD4-82E0-ED66E92F4467}" dt="2026-01-30T02:59:56.512" v="8146" actId="478"/>
          <ac:picMkLst>
            <pc:docMk/>
            <pc:sldMk cId="1764452471" sldId="281"/>
            <ac:picMk id="29" creationId="{4009A5C8-C275-800C-5DD0-E06A2534732E}"/>
          </ac:picMkLst>
        </pc:picChg>
      </pc:sldChg>
      <pc:sldChg chg="addSp delSp modSp add mod">
        <pc:chgData name="고 희권" userId="e527ac1c2d66c740" providerId="LiveId" clId="{7E96FC82-42E4-4DD4-82E0-ED66E92F4467}" dt="2026-01-30T03:32:16.470" v="8271" actId="1076"/>
        <pc:sldMkLst>
          <pc:docMk/>
          <pc:sldMk cId="2525044862" sldId="282"/>
        </pc:sldMkLst>
        <pc:spChg chg="add mod">
          <ac:chgData name="고 희권" userId="e527ac1c2d66c740" providerId="LiveId" clId="{7E96FC82-42E4-4DD4-82E0-ED66E92F4467}" dt="2026-01-30T03:05:11.105" v="8192" actId="1076"/>
          <ac:spMkLst>
            <pc:docMk/>
            <pc:sldMk cId="2525044862" sldId="282"/>
            <ac:spMk id="5" creationId="{FFCF5F79-EF15-10CB-E4CD-BE16C33C58A9}"/>
          </ac:spMkLst>
        </pc:spChg>
        <pc:spChg chg="add mod">
          <ac:chgData name="고 희권" userId="e527ac1c2d66c740" providerId="LiveId" clId="{7E96FC82-42E4-4DD4-82E0-ED66E92F4467}" dt="2026-01-30T03:05:11.105" v="8192" actId="1076"/>
          <ac:spMkLst>
            <pc:docMk/>
            <pc:sldMk cId="2525044862" sldId="282"/>
            <ac:spMk id="6" creationId="{046BE2CB-346D-9230-BB5F-930731496C0A}"/>
          </ac:spMkLst>
        </pc:spChg>
        <pc:spChg chg="del">
          <ac:chgData name="고 희권" userId="e527ac1c2d66c740" providerId="LiveId" clId="{7E96FC82-42E4-4DD4-82E0-ED66E92F4467}" dt="2026-01-30T03:18:05.676" v="8209" actId="478"/>
          <ac:spMkLst>
            <pc:docMk/>
            <pc:sldMk cId="2525044862" sldId="282"/>
            <ac:spMk id="10" creationId="{DDA0C591-6456-004A-CD7F-D79001A6F518}"/>
          </ac:spMkLst>
        </pc:spChg>
        <pc:spChg chg="add mod">
          <ac:chgData name="고 희권" userId="e527ac1c2d66c740" providerId="LiveId" clId="{7E96FC82-42E4-4DD4-82E0-ED66E92F4467}" dt="2026-01-30T03:05:11.105" v="8192" actId="1076"/>
          <ac:spMkLst>
            <pc:docMk/>
            <pc:sldMk cId="2525044862" sldId="282"/>
            <ac:spMk id="12" creationId="{2137B7B9-1254-A163-634D-788E7AF891C9}"/>
          </ac:spMkLst>
        </pc:spChg>
        <pc:spChg chg="add mod">
          <ac:chgData name="고 희권" userId="e527ac1c2d66c740" providerId="LiveId" clId="{7E96FC82-42E4-4DD4-82E0-ED66E92F4467}" dt="2026-01-30T03:05:11.105" v="8192" actId="1076"/>
          <ac:spMkLst>
            <pc:docMk/>
            <pc:sldMk cId="2525044862" sldId="282"/>
            <ac:spMk id="21" creationId="{404D023D-1862-F85D-1737-311C9BE57CA9}"/>
          </ac:spMkLst>
        </pc:spChg>
        <pc:spChg chg="del">
          <ac:chgData name="고 희권" userId="e527ac1c2d66c740" providerId="LiveId" clId="{7E96FC82-42E4-4DD4-82E0-ED66E92F4467}" dt="2026-01-30T03:04:30.680" v="8185" actId="478"/>
          <ac:spMkLst>
            <pc:docMk/>
            <pc:sldMk cId="2525044862" sldId="282"/>
            <ac:spMk id="30" creationId="{7E47C84E-46B3-EFB1-F04B-9A3717972C06}"/>
          </ac:spMkLst>
        </pc:spChg>
        <pc:spChg chg="del">
          <ac:chgData name="고 희권" userId="e527ac1c2d66c740" providerId="LiveId" clId="{7E96FC82-42E4-4DD4-82E0-ED66E92F4467}" dt="2026-01-30T03:04:32.749" v="8187" actId="478"/>
          <ac:spMkLst>
            <pc:docMk/>
            <pc:sldMk cId="2525044862" sldId="282"/>
            <ac:spMk id="31" creationId="{52482AFC-999F-434D-3B4F-50B2E917A0E0}"/>
          </ac:spMkLst>
        </pc:spChg>
        <pc:spChg chg="del mod">
          <ac:chgData name="고 희권" userId="e527ac1c2d66c740" providerId="LiveId" clId="{7E96FC82-42E4-4DD4-82E0-ED66E92F4467}" dt="2026-01-30T03:04:30.680" v="8185" actId="478"/>
          <ac:spMkLst>
            <pc:docMk/>
            <pc:sldMk cId="2525044862" sldId="282"/>
            <ac:spMk id="32" creationId="{73076000-1633-451C-3A43-8D8EBC623364}"/>
          </ac:spMkLst>
        </pc:spChg>
        <pc:spChg chg="del mod">
          <ac:chgData name="고 희권" userId="e527ac1c2d66c740" providerId="LiveId" clId="{7E96FC82-42E4-4DD4-82E0-ED66E92F4467}" dt="2026-01-30T03:04:33.516" v="8188" actId="478"/>
          <ac:spMkLst>
            <pc:docMk/>
            <pc:sldMk cId="2525044862" sldId="282"/>
            <ac:spMk id="33" creationId="{EBF3E54C-5D5F-31A3-FE51-272A93D7C8EC}"/>
          </ac:spMkLst>
        </pc:spChg>
        <pc:picChg chg="del">
          <ac:chgData name="고 희권" userId="e527ac1c2d66c740" providerId="LiveId" clId="{7E96FC82-42E4-4DD4-82E0-ED66E92F4467}" dt="2026-01-30T02:59:59.263" v="8152" actId="478"/>
          <ac:picMkLst>
            <pc:docMk/>
            <pc:sldMk cId="2525044862" sldId="282"/>
            <ac:picMk id="22" creationId="{A871E4E2-6F45-F775-5F67-3340272958B4}"/>
          </ac:picMkLst>
        </pc:picChg>
        <pc:picChg chg="del">
          <ac:chgData name="고 희권" userId="e527ac1c2d66c740" providerId="LiveId" clId="{7E96FC82-42E4-4DD4-82E0-ED66E92F4467}" dt="2026-01-30T02:59:58.911" v="8151" actId="478"/>
          <ac:picMkLst>
            <pc:docMk/>
            <pc:sldMk cId="2525044862" sldId="282"/>
            <ac:picMk id="24" creationId="{8E6C7E9E-052D-F5DA-FB22-B5CB560E957A}"/>
          </ac:picMkLst>
        </pc:picChg>
        <pc:picChg chg="add mod">
          <ac:chgData name="고 희권" userId="e527ac1c2d66c740" providerId="LiveId" clId="{7E96FC82-42E4-4DD4-82E0-ED66E92F4467}" dt="2026-01-30T03:32:09.063" v="8270" actId="14100"/>
          <ac:picMkLst>
            <pc:docMk/>
            <pc:sldMk cId="2525044862" sldId="282"/>
            <ac:picMk id="25" creationId="{179B9677-CA72-ECFA-C6EB-D946F6FAFAEA}"/>
          </ac:picMkLst>
        </pc:picChg>
        <pc:picChg chg="del">
          <ac:chgData name="고 희권" userId="e527ac1c2d66c740" providerId="LiveId" clId="{7E96FC82-42E4-4DD4-82E0-ED66E92F4467}" dt="2026-01-30T03:00:01.186" v="8153" actId="478"/>
          <ac:picMkLst>
            <pc:docMk/>
            <pc:sldMk cId="2525044862" sldId="282"/>
            <ac:picMk id="26" creationId="{D76F7FFD-8D48-6AF0-E7BF-894E36EEE9B9}"/>
          </ac:picMkLst>
        </pc:picChg>
        <pc:picChg chg="add mod">
          <ac:chgData name="고 희권" userId="e527ac1c2d66c740" providerId="LiveId" clId="{7E96FC82-42E4-4DD4-82E0-ED66E92F4467}" dt="2026-01-30T03:32:16.470" v="8271" actId="1076"/>
          <ac:picMkLst>
            <pc:docMk/>
            <pc:sldMk cId="2525044862" sldId="282"/>
            <ac:picMk id="28" creationId="{4F573CCC-34A7-B9DB-3867-79195EEE9FA3}"/>
          </ac:picMkLst>
        </pc:picChg>
        <pc:picChg chg="del">
          <ac:chgData name="고 희권" userId="e527ac1c2d66c740" providerId="LiveId" clId="{7E96FC82-42E4-4DD4-82E0-ED66E92F4467}" dt="2026-01-30T02:59:58.526" v="8150" actId="478"/>
          <ac:picMkLst>
            <pc:docMk/>
            <pc:sldMk cId="2525044862" sldId="282"/>
            <ac:picMk id="29" creationId="{CEECA711-1D58-D63F-5A0F-67DC6DDB24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36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98E41-7F39-CBD4-90E5-57D90D20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204ED-6757-DC16-74C1-EC55045F0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A89D4-93C9-71C9-75EC-CEE34837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06A1-7A26-132D-B211-635D3C814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1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38641-D461-EB92-DED4-0EB91AF6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D9212-C7F4-A2DC-49B4-5F2738867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C8602-20D8-669A-E8CB-FE38E0C4F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FD55D-56A0-4D75-8454-558BD7B66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3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3E01A-A28E-6372-FE31-9F47F28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92D6B-7456-2840-A1F0-2D463961C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F77F8-90DA-DE64-2648-BA2A55ED7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E4995-5ACE-DCDB-B364-DC41C65B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5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9CED0-0CB3-ACB1-C29F-93CA6D00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22885-9742-C62E-5491-3AA84247A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A8536C-8723-29F6-155B-6015B252D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6D087-CB24-C841-0B1C-4A53F6839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8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8B14B-9AE5-AC06-50C9-68E079EFF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7DFEE-EFF2-E2DC-E763-005DF90B4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3F49E-6139-CF8E-B1C7-51554E254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D031-3569-8D67-EF4C-F0A183BB0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85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211F5-78E3-F346-A0AA-5EE80D05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404E9-4551-E9B9-72CF-AB3FA11AC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5AD5F-3CE8-8D40-6FF9-1279D8E42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CDAF3-A68F-8521-7B72-2EF36D229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9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A27B1-9052-1424-FCE9-E5148AD6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CEFDE-1A19-A043-136E-A187CAAE5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E0268-EC5B-ACAD-9CA4-5E26AE832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BBF4B-A242-E20B-90BF-9F87442D7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1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A33F-D67D-0452-92A5-7F8F3721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9685C-6BA6-5744-F7A2-FA2BDA9A8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A9A59C-5529-9A29-E5C7-28810213A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3ED9C-EA32-F39D-E706-DD667DA68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7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D5A7A-FB41-FCF9-64CB-6232A4E1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9D226-3DB1-225C-3ECC-7CABFC485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26419-337F-8EDF-A30E-045F5FBA3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30CA-9FEA-972B-6121-1EE1DCD9F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132C-1BE4-CFD6-64E8-DB0C74466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9D08B-F713-3372-3AB2-814345C9F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B0F04-34C3-E308-F610-85253FFE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51A51-EA63-1F13-0B9C-0EFE489157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5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40F7-6740-86F8-81FA-4AA131B1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4E5FB-8E94-2EA6-15DC-C3A7FBC97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ABE76-FFF6-6D8A-6027-F60C9D233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0CB6A-F9A4-3734-5119-A3017337A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4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30A7A-6CAB-0BDD-B748-956F1C7F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C38B6-4493-D856-BA26-E2CE9A632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E278E-E466-5F94-2889-4EC9A94A4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A0340-8CF1-9FE5-8FFF-58221BDAC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95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EC93-67E3-04A4-3911-6BF31273B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506D7-E3CC-1474-C2F1-803506BF8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FFB1-9760-3810-BFCA-BD5FF982E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75FB9-FF0E-559D-5DAD-9BCEAC2FB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1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8F70D-214A-E964-9CCD-7FC7C3DF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45AB7-9340-59C3-4567-78F5DA23E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6EFDD-F78F-0B27-7D95-5E2C32D55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7D2F-48E6-FEDD-70E3-2A14DC5066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0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6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6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0.xml"/><Relationship Id="rId18" Type="http://schemas.openxmlformats.org/officeDocument/2006/relationships/image" Target="../media/image126.png"/><Relationship Id="rId3" Type="http://schemas.openxmlformats.org/officeDocument/2006/relationships/image" Target="../media/image96.png"/><Relationship Id="rId21" Type="http://schemas.openxmlformats.org/officeDocument/2006/relationships/image" Target="../media/image129.png"/><Relationship Id="rId7" Type="http://schemas.openxmlformats.org/officeDocument/2006/relationships/slide" Target="slide22.xml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120.png"/><Relationship Id="rId5" Type="http://schemas.openxmlformats.org/officeDocument/2006/relationships/image" Target="../media/image97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6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97.png"/><Relationship Id="rId4" Type="http://schemas.openxmlformats.org/officeDocument/2006/relationships/slide" Target="slide18.xml"/><Relationship Id="rId9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97.png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97.png"/><Relationship Id="rId4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97.png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hyperlink" Target="file:///D:\&#44256;&#55148;&#44428;\OneDrive\GDJ96_1&#54016;_GDLMS_&#49884;&#50672;&#50689;&#49345;.mp4" TargetMode="Externa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-1" b="-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-952805" y="-1904695"/>
            <a:ext cx="5715000" cy="57150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alphaModFix amt="15000"/>
          </a:blip>
          <a:srcRect/>
          <a:stretch/>
        </p:blipFill>
        <p:spPr>
          <a:xfrm>
            <a:off x="7429500" y="3047695"/>
            <a:ext cx="5715000" cy="571500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rcRect/>
          <a:stretch/>
        </p:blipFill>
        <p:spPr>
          <a:xfrm>
            <a:off x="8382305" y="0"/>
            <a:ext cx="3810305" cy="381030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4745736" y="1500530"/>
            <a:ext cx="2704795" cy="437998"/>
          </a:xfrm>
          <a:prstGeom prst="roundRect">
            <a:avLst>
              <a:gd name="adj" fmla="val 208768"/>
            </a:avLst>
          </a:prstGeom>
          <a:solidFill>
            <a:srgbClr val="1E3A8A">
              <a:alpha val="50000"/>
            </a:srgbClr>
          </a:solidFill>
          <a:ln w="12700">
            <a:solidFill>
              <a:srgbClr val="1D4ED8">
                <a:alpha val="5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rcRect t="-20192" b="-20192"/>
          <a:stretch/>
        </p:blipFill>
        <p:spPr>
          <a:xfrm>
            <a:off x="4984394" y="1585570"/>
            <a:ext cx="190195" cy="267005"/>
          </a:xfrm>
          <a:prstGeom prst="rect">
            <a:avLst/>
          </a:prstGeom>
        </p:spPr>
      </p:pic>
      <p:sp>
        <p:nvSpPr>
          <p:cNvPr id="9" name="Text 2"/>
          <p:cNvSpPr txBox="1"/>
          <p:nvPr/>
        </p:nvSpPr>
        <p:spPr>
          <a:xfrm>
            <a:off x="2749601" y="2243023"/>
            <a:ext cx="6698894" cy="857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5400" b="1" kern="0" spc="-135" dirty="0" err="1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가산구디대학교</a:t>
            </a:r>
            <a:r>
              <a:rPr lang="en-US" sz="54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LMS</a:t>
            </a:r>
            <a:endParaRPr lang="en-US" sz="5400" dirty="0"/>
          </a:p>
        </p:txBody>
      </p:sp>
      <p:sp>
        <p:nvSpPr>
          <p:cNvPr id="10" name="Text 3"/>
          <p:cNvSpPr txBox="1"/>
          <p:nvPr/>
        </p:nvSpPr>
        <p:spPr>
          <a:xfrm>
            <a:off x="3532632" y="3252521"/>
            <a:ext cx="5135270" cy="676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8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학사</a:t>
            </a:r>
            <a:r>
              <a:rPr lang="en-US" sz="18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8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</a:t>
            </a:r>
            <a:r>
              <a:rPr lang="en-US" sz="18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온라인 학습 통합 관리 시스템 구축</a:t>
            </a:r>
            <a:endParaRPr lang="en-US" sz="18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Building an Integrated Learning Management System</a:t>
            </a:r>
            <a:endParaRPr lang="en-US" sz="1800" dirty="0"/>
          </a:p>
        </p:txBody>
      </p:sp>
      <p:sp>
        <p:nvSpPr>
          <p:cNvPr id="11" name="Shape 4"/>
          <p:cNvSpPr/>
          <p:nvPr/>
        </p:nvSpPr>
        <p:spPr>
          <a:xfrm>
            <a:off x="2438705" y="4386377"/>
            <a:ext cx="3543300" cy="972007"/>
          </a:xfrm>
          <a:prstGeom prst="roundRect">
            <a:avLst>
              <a:gd name="adj" fmla="val 14757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676449" y="4643323"/>
            <a:ext cx="457200" cy="45720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rcRect t="-20192" b="-20192"/>
          <a:stretch/>
        </p:blipFill>
        <p:spPr>
          <a:xfrm>
            <a:off x="2786177" y="4738421"/>
            <a:ext cx="237744" cy="267005"/>
          </a:xfrm>
          <a:prstGeom prst="rect">
            <a:avLst/>
          </a:prstGeom>
        </p:spPr>
      </p:pic>
      <p:sp>
        <p:nvSpPr>
          <p:cNvPr id="14" name="Text 5"/>
          <p:cNvSpPr txBox="1"/>
          <p:nvPr/>
        </p:nvSpPr>
        <p:spPr>
          <a:xfrm>
            <a:off x="3323844" y="4624121"/>
            <a:ext cx="15243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52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TEAM</a:t>
            </a:r>
            <a:endParaRPr lang="en-US" sz="1000" dirty="0"/>
          </a:p>
        </p:txBody>
      </p:sp>
      <p:sp>
        <p:nvSpPr>
          <p:cNvPr id="15" name="Text 6"/>
          <p:cNvSpPr txBox="1"/>
          <p:nvPr/>
        </p:nvSpPr>
        <p:spPr>
          <a:xfrm>
            <a:off x="3323844" y="4852721"/>
            <a:ext cx="157002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GDJ96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</a:t>
            </a:r>
            <a:endParaRPr lang="en-US" sz="1500" dirty="0"/>
          </a:p>
        </p:txBody>
      </p:sp>
      <p:sp>
        <p:nvSpPr>
          <p:cNvPr id="16" name="Shape 7"/>
          <p:cNvSpPr/>
          <p:nvPr/>
        </p:nvSpPr>
        <p:spPr>
          <a:xfrm>
            <a:off x="6210605" y="4386377"/>
            <a:ext cx="3543300" cy="972007"/>
          </a:xfrm>
          <a:prstGeom prst="roundRect">
            <a:avLst>
              <a:gd name="adj" fmla="val 14757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48349" y="4643323"/>
            <a:ext cx="457200" cy="45720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rcRect t="-17952" b="-17952"/>
          <a:stretch/>
        </p:blipFill>
        <p:spPr>
          <a:xfrm>
            <a:off x="6590995" y="4738421"/>
            <a:ext cx="171907" cy="267005"/>
          </a:xfrm>
          <a:prstGeom prst="rect">
            <a:avLst/>
          </a:prstGeom>
        </p:spPr>
      </p:pic>
      <p:sp>
        <p:nvSpPr>
          <p:cNvPr id="19" name="Text 8"/>
          <p:cNvSpPr txBox="1"/>
          <p:nvPr/>
        </p:nvSpPr>
        <p:spPr>
          <a:xfrm>
            <a:off x="7095744" y="4624121"/>
            <a:ext cx="18388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52" dirty="0">
                <a:solidFill>
                  <a:srgbClr val="A5B4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DURATION</a:t>
            </a:r>
            <a:endParaRPr lang="en-US" sz="1000" dirty="0"/>
          </a:p>
        </p:txBody>
      </p:sp>
      <p:sp>
        <p:nvSpPr>
          <p:cNvPr id="20" name="Text 9"/>
          <p:cNvSpPr txBox="1"/>
          <p:nvPr/>
        </p:nvSpPr>
        <p:spPr>
          <a:xfrm>
            <a:off x="7095744" y="4852721"/>
            <a:ext cx="209763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2026.01.12 ~ 01.29</a:t>
            </a:r>
            <a:endParaRPr lang="en-US" sz="1500" dirty="0"/>
          </a:p>
        </p:txBody>
      </p:sp>
      <p:sp>
        <p:nvSpPr>
          <p:cNvPr id="21" name="Text 10"/>
          <p:cNvSpPr txBox="1"/>
          <p:nvPr/>
        </p:nvSpPr>
        <p:spPr>
          <a:xfrm>
            <a:off x="5085969" y="1614297"/>
            <a:ext cx="21973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1200" kern="0" spc="30" dirty="0" err="1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</a:rPr>
              <a:t>구디아카데미</a:t>
            </a:r>
            <a:r>
              <a:rPr lang="ko-KR" altLang="en-US" sz="1200" kern="0" spc="3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en-US" altLang="ko-KR" sz="1200" kern="0" spc="3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</a:rPr>
              <a:t>Java 96</a:t>
            </a:r>
            <a:r>
              <a:rPr lang="ko-KR" altLang="en-US" sz="1200" kern="0" spc="3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</a:rPr>
              <a:t>기</a:t>
            </a:r>
            <a:endParaRPr lang="en-US" sz="1200" dirty="0"/>
          </a:p>
        </p:txBody>
      </p:sp>
      <p:sp>
        <p:nvSpPr>
          <p:cNvPr id="22" name="Text 11"/>
          <p:cNvSpPr txBox="1"/>
          <p:nvPr/>
        </p:nvSpPr>
        <p:spPr>
          <a:xfrm>
            <a:off x="457200" y="6362395"/>
            <a:ext cx="233537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 Semi Project Presentation</a:t>
            </a:r>
            <a:endParaRPr lang="en-US" sz="1000" dirty="0"/>
          </a:p>
        </p:txBody>
      </p:sp>
      <p:sp>
        <p:nvSpPr>
          <p:cNvPr id="23" name="Text 12"/>
          <p:cNvSpPr txBox="1"/>
          <p:nvPr/>
        </p:nvSpPr>
        <p:spPr>
          <a:xfrm>
            <a:off x="9747504" y="6362395"/>
            <a:ext cx="23692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Confidential © </a:t>
            </a:r>
            <a:r>
              <a:rPr lang="en-US" sz="1000" dirty="0" err="1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Goodee</a:t>
            </a: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Academy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B71D-D1DC-7373-2152-113C988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0D791E3-6704-C1AD-5A0E-DFD95CA1B938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2006B4C-D9C5-5D6F-A9BE-16376A831BCF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15A994F-2B06-9067-4D1E-2228210D0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2979782-DF40-AD72-D700-9FF004D203FC}"/>
              </a:ext>
            </a:extLst>
          </p:cNvPr>
          <p:cNvSpPr/>
          <p:nvPr/>
        </p:nvSpPr>
        <p:spPr>
          <a:xfrm>
            <a:off x="8694146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94BE99B-E05D-5F40-9ECF-E5946F5FFC52}"/>
              </a:ext>
            </a:extLst>
          </p:cNvPr>
          <p:cNvSpPr txBox="1"/>
          <p:nvPr/>
        </p:nvSpPr>
        <p:spPr>
          <a:xfrm>
            <a:off x="8817742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BF1A6A9-CBA8-CAC3-9B09-202948E9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241945" y="1484425"/>
            <a:ext cx="8016859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D7485127-A7FF-577C-9C7F-BCF5C9F090F5}"/>
              </a:ext>
            </a:extLst>
          </p:cNvPr>
          <p:cNvSpPr/>
          <p:nvPr/>
        </p:nvSpPr>
        <p:spPr>
          <a:xfrm>
            <a:off x="2251090" y="1493570"/>
            <a:ext cx="8016860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EC7FFA16-E306-E288-E1FA-C188CEE75CDC}"/>
              </a:ext>
            </a:extLst>
          </p:cNvPr>
          <p:cNvSpPr/>
          <p:nvPr/>
        </p:nvSpPr>
        <p:spPr>
          <a:xfrm>
            <a:off x="2251090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5903EDEB-9253-F61A-9B44-C7BEEFD61A39}"/>
              </a:ext>
            </a:extLst>
          </p:cNvPr>
          <p:cNvSpPr/>
          <p:nvPr/>
        </p:nvSpPr>
        <p:spPr>
          <a:xfrm>
            <a:off x="2365390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1B1C16FA-B59B-765E-E2FB-83E4C84E72D9}"/>
              </a:ext>
            </a:extLst>
          </p:cNvPr>
          <p:cNvSpPr/>
          <p:nvPr/>
        </p:nvSpPr>
        <p:spPr>
          <a:xfrm>
            <a:off x="2498892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31856C24-DB93-3296-CFA7-A9AA2E508B2C}"/>
              </a:ext>
            </a:extLst>
          </p:cNvPr>
          <p:cNvSpPr/>
          <p:nvPr/>
        </p:nvSpPr>
        <p:spPr>
          <a:xfrm>
            <a:off x="2632395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C7B4BB5A-19E4-61B8-C33E-4D4E179A459F}"/>
              </a:ext>
            </a:extLst>
          </p:cNvPr>
          <p:cNvSpPr/>
          <p:nvPr/>
        </p:nvSpPr>
        <p:spPr>
          <a:xfrm>
            <a:off x="2276856" y="5791276"/>
            <a:ext cx="8016860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94C53391-DCAD-AC59-A8A5-24FADA1A7C40}"/>
              </a:ext>
            </a:extLst>
          </p:cNvPr>
          <p:cNvSpPr/>
          <p:nvPr/>
        </p:nvSpPr>
        <p:spPr>
          <a:xfrm>
            <a:off x="2251090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E0DDAE18-4329-5CF7-BF60-3B4868D780F1}"/>
              </a:ext>
            </a:extLst>
          </p:cNvPr>
          <p:cNvSpPr/>
          <p:nvPr/>
        </p:nvSpPr>
        <p:spPr>
          <a:xfrm>
            <a:off x="2251090" y="1815439"/>
            <a:ext cx="8016860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9F915DF-E545-BAFA-169C-07F6C019757D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D593046-DD3E-00F5-0B27-8573D8D01AD2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요구사항 정의서</a:t>
            </a: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80058-4B39-0338-C4A6-F3D0B752B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295" b="7295"/>
          <a:stretch>
            <a:fillRect/>
          </a:stretch>
        </p:blipFill>
        <p:spPr>
          <a:xfrm>
            <a:off x="2990654" y="1668273"/>
            <a:ext cx="6519440" cy="4002784"/>
          </a:xfrm>
          <a:prstGeom prst="rect">
            <a:avLst/>
          </a:prstGeom>
        </p:spPr>
      </p:pic>
      <p:sp>
        <p:nvSpPr>
          <p:cNvPr id="8" name="Text 48">
            <a:extLst>
              <a:ext uri="{FF2B5EF4-FFF2-40B4-BE49-F238E27FC236}">
                <a16:creationId xmlns:a16="http://schemas.microsoft.com/office/drawing/2014/main" id="{CA8CEB0B-CA14-C87B-248C-3C0B368FDE04}"/>
              </a:ext>
            </a:extLst>
          </p:cNvPr>
          <p:cNvSpPr txBox="1"/>
          <p:nvPr/>
        </p:nvSpPr>
        <p:spPr>
          <a:xfrm>
            <a:off x="2841792" y="1579524"/>
            <a:ext cx="1797874" cy="10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/Requirements/Specification2</a:t>
            </a:r>
            <a:endParaRPr lang="en-US" sz="800" dirty="0"/>
          </a:p>
        </p:txBody>
      </p:sp>
      <p:sp>
        <p:nvSpPr>
          <p:cNvPr id="12" name="Text 87">
            <a:extLst>
              <a:ext uri="{FF2B5EF4-FFF2-40B4-BE49-F238E27FC236}">
                <a16:creationId xmlns:a16="http://schemas.microsoft.com/office/drawing/2014/main" id="{43CBD2C0-AB88-170E-D1F7-F002849300DA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753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F41B6-EE1D-770A-C874-452F0BC8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6182B87-8FC5-EC9B-4B8F-42AAA88F4979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BA8CE37-060B-AE90-650B-94BA76180137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3349E71-323D-360E-8E16-180C117F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9272827C-12D8-FADA-AF97-FF2DBC8302B4}"/>
              </a:ext>
            </a:extLst>
          </p:cNvPr>
          <p:cNvSpPr/>
          <p:nvPr/>
        </p:nvSpPr>
        <p:spPr>
          <a:xfrm>
            <a:off x="8694146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F5137E6-5E2B-9519-EBD2-16BB433322EB}"/>
              </a:ext>
            </a:extLst>
          </p:cNvPr>
          <p:cNvSpPr txBox="1"/>
          <p:nvPr/>
        </p:nvSpPr>
        <p:spPr>
          <a:xfrm>
            <a:off x="8817742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17CA8B0-D9F1-37F3-7748-B188C78F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241945" y="1484425"/>
            <a:ext cx="8016859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DFFD81C2-32BD-4433-71A4-D10F244EF722}"/>
              </a:ext>
            </a:extLst>
          </p:cNvPr>
          <p:cNvSpPr/>
          <p:nvPr/>
        </p:nvSpPr>
        <p:spPr>
          <a:xfrm>
            <a:off x="2251090" y="1493570"/>
            <a:ext cx="8016860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811AC9C7-F648-3C9F-6EFE-7F5A9A5A410F}"/>
              </a:ext>
            </a:extLst>
          </p:cNvPr>
          <p:cNvSpPr/>
          <p:nvPr/>
        </p:nvSpPr>
        <p:spPr>
          <a:xfrm>
            <a:off x="2251090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390C2463-B8FB-9778-BDBB-8E19E544CD06}"/>
              </a:ext>
            </a:extLst>
          </p:cNvPr>
          <p:cNvSpPr/>
          <p:nvPr/>
        </p:nvSpPr>
        <p:spPr>
          <a:xfrm>
            <a:off x="2365390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3CE5878-3008-FAF9-A506-254F7CE0CCF7}"/>
              </a:ext>
            </a:extLst>
          </p:cNvPr>
          <p:cNvSpPr/>
          <p:nvPr/>
        </p:nvSpPr>
        <p:spPr>
          <a:xfrm>
            <a:off x="2498892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16362CA2-3883-CDFC-AE74-40D0BB55BDC1}"/>
              </a:ext>
            </a:extLst>
          </p:cNvPr>
          <p:cNvSpPr/>
          <p:nvPr/>
        </p:nvSpPr>
        <p:spPr>
          <a:xfrm>
            <a:off x="2632395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5967E35A-F844-57EF-9AA0-484DE80C29B2}"/>
              </a:ext>
            </a:extLst>
          </p:cNvPr>
          <p:cNvSpPr/>
          <p:nvPr/>
        </p:nvSpPr>
        <p:spPr>
          <a:xfrm>
            <a:off x="2276856" y="5791276"/>
            <a:ext cx="8016860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CC591F66-3C94-E88B-9F6B-0C3783AEC748}"/>
              </a:ext>
            </a:extLst>
          </p:cNvPr>
          <p:cNvSpPr/>
          <p:nvPr/>
        </p:nvSpPr>
        <p:spPr>
          <a:xfrm>
            <a:off x="2251090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503E6BB9-CD94-CCCD-EC04-F9D423077A48}"/>
              </a:ext>
            </a:extLst>
          </p:cNvPr>
          <p:cNvSpPr/>
          <p:nvPr/>
        </p:nvSpPr>
        <p:spPr>
          <a:xfrm>
            <a:off x="2251090" y="1815439"/>
            <a:ext cx="8016860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DC88322-F374-0089-D01B-5179EFC55413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023FBA2-7315-7C79-F144-0EFA673E34F6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요구사항 정의서</a:t>
            </a: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94CD5-837F-CEB0-88CB-743573036D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5874" b="15874"/>
          <a:stretch>
            <a:fillRect/>
          </a:stretch>
        </p:blipFill>
        <p:spPr>
          <a:xfrm>
            <a:off x="3024568" y="1500330"/>
            <a:ext cx="6521435" cy="3996482"/>
          </a:xfrm>
          <a:prstGeom prst="rect">
            <a:avLst/>
          </a:prstGeom>
        </p:spPr>
      </p:pic>
      <p:sp>
        <p:nvSpPr>
          <p:cNvPr id="8" name="Text 48">
            <a:extLst>
              <a:ext uri="{FF2B5EF4-FFF2-40B4-BE49-F238E27FC236}">
                <a16:creationId xmlns:a16="http://schemas.microsoft.com/office/drawing/2014/main" id="{A2BA1D03-E99C-4696-06E8-365351C8785E}"/>
              </a:ext>
            </a:extLst>
          </p:cNvPr>
          <p:cNvSpPr txBox="1"/>
          <p:nvPr/>
        </p:nvSpPr>
        <p:spPr>
          <a:xfrm>
            <a:off x="2841792" y="1579524"/>
            <a:ext cx="1797874" cy="10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/Requirements/Specification3</a:t>
            </a:r>
            <a:endParaRPr lang="en-US" sz="800" dirty="0"/>
          </a:p>
        </p:txBody>
      </p:sp>
      <p:sp>
        <p:nvSpPr>
          <p:cNvPr id="12" name="Text 87">
            <a:extLst>
              <a:ext uri="{FF2B5EF4-FFF2-40B4-BE49-F238E27FC236}">
                <a16:creationId xmlns:a16="http://schemas.microsoft.com/office/drawing/2014/main" id="{44A6D3EE-6184-FB9A-0A8E-3AB44315F2DA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7653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331E-B323-868A-AE47-228DE0C4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23281ED-DCE3-E0B8-63AE-F1C40081F432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B2835B0-7027-1E4E-EF7B-785BA5DC865C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C0E9B3E-79C5-93C8-42F8-A06697C8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63B5F0C9-2BBF-74A1-CBFA-5BDE71671F0E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5CE4E7D-C296-178D-2548-AE41D23CAB64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F0BB2D84-BBD6-B5E4-3256-75470CBD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B0C59426-4729-35BD-7815-DF5255851967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B4B423E9-3188-BCD7-12E5-0515A269CD8F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FB68C3E8-8163-B3DE-27A7-84580BED2B04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5BDBC354-0436-CB6B-1B02-C011A4C4ACB1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671D4739-8F78-0143-E144-9B44FA70C9BA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9323ED18-2F58-53BF-0576-8DA7F86399CA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1F2F9999-3671-726C-FA3C-F5E03DD8ECB4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D965EB8C-FBEB-9332-8E2F-C0C5BC8944E2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/WBS1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4BC44D20-F082-1A5E-FCCC-605198374833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311EE1B-DFB0-A7FE-3150-76A19D09FA00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348EA1-F988-1E18-8DFD-241F151AEB4E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WBS(Work Breakdown Structure)</a:t>
            </a:r>
            <a:endParaRPr lang="en-US" sz="13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A48B7A0-C409-8D2E-D739-FE46C01E2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406" y="1826413"/>
            <a:ext cx="1712106" cy="397326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7688AE6-0AB0-FE43-B1C8-FCCB84373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229" y="1826413"/>
            <a:ext cx="1712106" cy="37666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D39679-218C-5D92-BC32-4433D4F0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947" y="1817268"/>
            <a:ext cx="1718009" cy="38197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BC99151-A608-3282-E4CA-9ED079D72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058" y="1824583"/>
            <a:ext cx="1712106" cy="4002784"/>
          </a:xfrm>
          <a:prstGeom prst="rect">
            <a:avLst/>
          </a:prstGeom>
        </p:spPr>
      </p:pic>
      <p:sp>
        <p:nvSpPr>
          <p:cNvPr id="43" name="Text 87">
            <a:extLst>
              <a:ext uri="{FF2B5EF4-FFF2-40B4-BE49-F238E27FC236}">
                <a16:creationId xmlns:a16="http://schemas.microsoft.com/office/drawing/2014/main" id="{9571B830-B982-0318-0C09-5BAB4C117B3B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451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54D7-F66C-4E84-F1DF-8BF9E589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AE56222-F263-D807-A12C-82D6DFF88163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A33D1EF-EC52-DDF3-E915-7E182CC18C66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542B4B4-B59C-61D6-1A85-BF1D0838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E46117E-7BC9-BDD6-95CF-5D625412EFD7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2364037-8452-A369-3EFC-9915F86FE1F4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1EB21522-AE09-8C9F-6A01-5C405C594B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97A7EC7C-1A14-BA4A-492A-A03EE9C46736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B01DCFAA-2899-9AE5-AF9A-13F305846DB4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339ED8B9-9FBC-3D40-C1FA-AEB253A5FD3C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6ECE3954-8E64-175D-3F85-A1D16100572B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DD2D40BA-5781-3E7E-8710-52FDDFE41FE1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B60E49D3-65EC-1546-4B30-B841373C2ECA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C57AF19A-6D14-EE8B-5B09-A40BD4C0F298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C2FF7DE6-B6BC-A469-89DC-1FC701D1492E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/WBS2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2D8CFCD2-125E-D2DE-45B1-B18583CBBBE7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436796C-F8A2-6A70-BE5D-7580B7356053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5CB4D76-F66F-1B84-9750-9BB0461DA535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WBS(Work Breakdown Structure)</a:t>
            </a:r>
            <a:endParaRPr lang="en-US" sz="13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17AFFA-7E26-FD41-B078-184D02AFF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821" y="2177640"/>
            <a:ext cx="1448078" cy="31001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055BA2-2C13-5823-7D07-B3ABB9774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201" y="2204945"/>
            <a:ext cx="1448078" cy="2985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F0C68C-F2C3-CBF3-62C0-ADD64486E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520" y="2177640"/>
            <a:ext cx="1448078" cy="32494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0ADB7B-C675-42EA-F1D2-0F074724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097" y="3222318"/>
            <a:ext cx="1443102" cy="14928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E8A1925-4372-1AB6-A83F-342D37813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200" y="2204945"/>
            <a:ext cx="1448078" cy="2955870"/>
          </a:xfrm>
          <a:prstGeom prst="rect">
            <a:avLst/>
          </a:prstGeom>
        </p:spPr>
      </p:pic>
      <p:sp>
        <p:nvSpPr>
          <p:cNvPr id="5" name="Text 87">
            <a:extLst>
              <a:ext uri="{FF2B5EF4-FFF2-40B4-BE49-F238E27FC236}">
                <a16:creationId xmlns:a16="http://schemas.microsoft.com/office/drawing/2014/main" id="{AE99FC01-681E-911B-5E51-0291BCDE8C85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9482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22ABD-AE35-BD63-B6DC-2C6D776A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C926D58-A177-BBAE-3A67-E2B79EBBE70B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64451D0-2292-AD62-E5D3-D4E5F1450C0F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770B3C0-0E76-B303-2645-E089AAA0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2162455C-64C0-0A26-42BE-AA0B1EA4E75E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78B9AB7-5F20-88F4-3B0D-21AC34CFD19C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184FAD4B-F851-A475-D6F2-FE27D10C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2916AC6D-D0C0-A6DE-2AAC-B34AAAAB5FB6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139EA111-76CB-530B-36F9-606D006AB360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2E88D699-6870-18CF-DFE8-7DDF6179B609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97F45E3B-0F2B-3A4B-4401-C5358D122119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55D7A7AA-76E4-9AE8-E265-B312FD2C3904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CBB59C2B-7458-CECE-0DE4-F339EE5AAEE2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1D9E591A-5059-4EF2-9EB6-91CCD8000E1E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372461BB-4D87-C97A-3E7D-F889A21C9D2A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</a:t>
            </a:r>
            <a:r>
              <a:rPr lang="en-US" sz="800" dirty="0" err="1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screenArchitecture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8FAFF272-1CED-5C71-5344-E853B6DDAE87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50925A2-24D7-4296-3EBC-85E7AF6B286E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6B4A049-D082-9237-A09C-B6908B5BE4EB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화면 설계서</a:t>
            </a:r>
            <a:endParaRPr lang="en-US" sz="13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52E5029-6610-0F69-A805-BBE579AF4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05" y="2017101"/>
            <a:ext cx="2558594" cy="16024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B70C996-6048-8422-6347-E6970EDD5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974" y="3993753"/>
            <a:ext cx="3408690" cy="1947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A72EC6-F97A-6EF1-DF5B-BB39EE480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226" y="2017101"/>
            <a:ext cx="3299089" cy="16128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1096B60-5BA3-BF7F-3C09-4DD24E3A2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031" y="3977542"/>
            <a:ext cx="2823602" cy="1925183"/>
          </a:xfrm>
          <a:prstGeom prst="rect">
            <a:avLst/>
          </a:prstGeom>
        </p:spPr>
      </p:pic>
      <p:sp>
        <p:nvSpPr>
          <p:cNvPr id="35" name="Text 5">
            <a:extLst>
              <a:ext uri="{FF2B5EF4-FFF2-40B4-BE49-F238E27FC236}">
                <a16:creationId xmlns:a16="http://schemas.microsoft.com/office/drawing/2014/main" id="{06A38694-A059-2431-AB86-76FFB9E4ECD4}"/>
              </a:ext>
            </a:extLst>
          </p:cNvPr>
          <p:cNvSpPr txBox="1"/>
          <p:nvPr/>
        </p:nvSpPr>
        <p:spPr>
          <a:xfrm>
            <a:off x="4128464" y="3656585"/>
            <a:ext cx="55447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로그인</a:t>
            </a:r>
            <a:endParaRPr lang="en-US" sz="130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674A09E9-E712-EF38-9088-BCE6EAD6B8FA}"/>
              </a:ext>
            </a:extLst>
          </p:cNvPr>
          <p:cNvSpPr txBox="1"/>
          <p:nvPr/>
        </p:nvSpPr>
        <p:spPr>
          <a:xfrm>
            <a:off x="7041609" y="3679722"/>
            <a:ext cx="148731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성적 관리</a:t>
            </a:r>
            <a:endParaRPr lang="en-US" sz="13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776590B0-D0C8-BC62-A33B-F37E15837D1A}"/>
              </a:ext>
            </a:extLst>
          </p:cNvPr>
          <p:cNvSpPr txBox="1"/>
          <p:nvPr/>
        </p:nvSpPr>
        <p:spPr>
          <a:xfrm>
            <a:off x="3672358" y="6033792"/>
            <a:ext cx="148731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학과 관리</a:t>
            </a:r>
            <a:endParaRPr lang="en-US" sz="1300" dirty="0"/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BEE0F756-3302-45C5-55D4-DC4A95015602}"/>
              </a:ext>
            </a:extLst>
          </p:cNvPr>
          <p:cNvSpPr txBox="1"/>
          <p:nvPr/>
        </p:nvSpPr>
        <p:spPr>
          <a:xfrm>
            <a:off x="7045660" y="5968661"/>
            <a:ext cx="148731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과제 관리</a:t>
            </a:r>
            <a:endParaRPr lang="en-US" sz="1300" dirty="0"/>
          </a:p>
        </p:txBody>
      </p:sp>
      <p:sp>
        <p:nvSpPr>
          <p:cNvPr id="41" name="Text 87">
            <a:extLst>
              <a:ext uri="{FF2B5EF4-FFF2-40B4-BE49-F238E27FC236}">
                <a16:creationId xmlns:a16="http://schemas.microsoft.com/office/drawing/2014/main" id="{616DA2EA-02F2-9EA8-2DF3-214E9062D777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1134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85ED-2A0B-2746-9E46-8A5242CF3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5E9F2D7-24BF-DDED-9F80-0493DCD1FECD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C7041C0-7E04-D411-37D5-003FE67A2A20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B1432AA-AEC3-BF00-72E6-B0FA1971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A9453B8B-A25E-4905-AE35-CE80B7F5EA11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730ED05-95C4-A0E7-6A44-A866F1261B69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6CFB0B09-7313-CC84-1279-10B99D8F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06F5534E-010B-E144-45AD-9008913A42C8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7A3D6E1A-37B8-8CAD-1E1E-C686BA324823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F4AC0FE2-830F-3A01-EF22-8FE7DCE82DFC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F7C47C18-4CDA-D0DC-240F-1CAA1D9EDFA3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972E691B-E621-DB0F-C277-2E47BA03ECE5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454947C0-25B6-B45D-DFCB-F06674F72E5F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B978217C-F6D1-402C-4E99-591639613B83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02A5C362-1887-F975-0A76-05B646E94305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/ERD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4B5566E6-087F-9942-1524-CC41AD109CEE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0708ADF-C832-DE19-0EBC-870468658299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AA99811-AA43-FD33-82D5-A234A4D52B9C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ER 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다이어그램</a:t>
            </a:r>
            <a:endParaRPr lang="en-US" sz="1300" dirty="0"/>
          </a:p>
        </p:txBody>
      </p:sp>
      <p:sp>
        <p:nvSpPr>
          <p:cNvPr id="8" name="Text 87">
            <a:extLst>
              <a:ext uri="{FF2B5EF4-FFF2-40B4-BE49-F238E27FC236}">
                <a16:creationId xmlns:a16="http://schemas.microsoft.com/office/drawing/2014/main" id="{C684B7C0-BB93-4F15-556C-BE3928E44BDC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4869A1-451F-5A1C-9FF3-7939C0CA9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490" y="1827111"/>
            <a:ext cx="6993024" cy="40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AA08-D0D9-CEDD-CF02-1358FE1F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DA3B019-56B7-8A44-1F31-6DFA01A8BA04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3A94114-59D2-1F68-A5E0-FA21D6AFBD17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F2584F4-0D16-25BA-E039-4EF26E81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5F4766FB-3178-9502-7C24-14515F904AF3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F487567-6A2C-F051-9541-E64553CAB451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08BC64DB-89A2-7F2A-BE1E-65C8F1B4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F2AA2E5A-45FF-FBB5-DD3E-A3BC0D636915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990F1DA5-DD7F-7E46-3DBE-8EC660D8101C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7E2BD910-695D-91CB-EBCF-C9638281B8AF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2E66FA09-3F75-07B1-0177-FA2439ABBFCE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688B3DE4-E9C6-F080-93B6-6285CEEFB34D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6713C33C-DE82-7EEA-FBBF-093B6004B2DA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D34D3DCE-A135-798C-FFF8-85F80B5F6C06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B52413AB-2E04-2A5B-569D-A7007D186487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</a:t>
            </a:r>
            <a:r>
              <a:rPr lang="en-US" sz="800" dirty="0" err="1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tableDefinition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A777BEA9-F0BA-294A-F429-242346B3B8FB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03D5D16-152E-6811-B9F6-EEBA15CC4804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BCF77CD-A427-6F76-FED4-05E736120765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테이블 정의서</a:t>
            </a:r>
            <a:endParaRPr 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7DA42D-B96A-2E4F-C353-95E139102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777" y="1854057"/>
            <a:ext cx="7518847" cy="4547658"/>
          </a:xfrm>
          <a:prstGeom prst="rect">
            <a:avLst/>
          </a:prstGeom>
        </p:spPr>
      </p:pic>
      <p:sp>
        <p:nvSpPr>
          <p:cNvPr id="5" name="Text 87">
            <a:extLst>
              <a:ext uri="{FF2B5EF4-FFF2-40B4-BE49-F238E27FC236}">
                <a16:creationId xmlns:a16="http://schemas.microsoft.com/office/drawing/2014/main" id="{2E5C1A10-1AFA-A669-F41F-5BF9466954CC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742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0158-6427-241A-60E3-927DA3C7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5D767C1-03DF-A1B7-7D8D-01C18A164BB6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50BE6C5-9C36-A5B6-D857-94E973E51965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5A2B48D-794A-CD82-1BFB-F4743BA3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8DF8EA40-577B-6794-1C71-4AA2DA27A49D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AD706A3-DD0F-0CC1-9EB9-ADDBF3B6206B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DE85978-A7C9-57B9-4FB2-87FAD149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9901B1EE-19E2-C20B-477F-A27E21A30C98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DDBF593C-9EED-C4FF-EA6D-A7C83B0FFE64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AD329B67-C17C-776B-1D3F-4E34B773F61B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76816CEF-932F-D811-9599-01C253CD5C53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73D8270A-88FB-FFA0-F452-87D8E18819B7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C1098C0D-6CE9-4E21-4955-96BB2E6380AE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8CE25875-2ADA-4373-BAF3-C0CEEE19DE46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16F28BFC-3F63-B6D7-14FD-32FB977FDBB9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697C87FD-27A5-437B-76E3-F43EBE896726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CEACF64-957E-0C2D-0C86-CDCCF470EC54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32C1112-B523-2A69-8187-9A35567480FB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전체 패키지 구조</a:t>
            </a:r>
            <a:endParaRPr 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2AF41-F91D-F2F4-A509-86C6A6827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821" y="1895379"/>
            <a:ext cx="7586057" cy="3847648"/>
          </a:xfrm>
          <a:prstGeom prst="rect">
            <a:avLst/>
          </a:prstGeom>
        </p:spPr>
      </p:pic>
      <p:sp>
        <p:nvSpPr>
          <p:cNvPr id="8" name="Text 87">
            <a:extLst>
              <a:ext uri="{FF2B5EF4-FFF2-40B4-BE49-F238E27FC236}">
                <a16:creationId xmlns:a16="http://schemas.microsoft.com/office/drawing/2014/main" id="{12B41EDC-EEAA-0C67-2A4C-06291ABA271E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3616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-241300"/>
            <a:ext cx="3657600" cy="3657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569005"/>
            <a:ext cx="3047695" cy="30476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7200" y="14165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457200" y="215900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/>
          <p:cNvSpPr/>
          <p:nvPr/>
        </p:nvSpPr>
        <p:spPr>
          <a:xfrm>
            <a:off x="466344" y="1977949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-1270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457200" y="1654251"/>
            <a:ext cx="5524805" cy="2138782"/>
          </a:xfrm>
          <a:prstGeom prst="rect">
            <a:avLst/>
          </a:prstGeom>
        </p:spPr>
      </p:pic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6210605" y="1654251"/>
            <a:ext cx="5524805" cy="2138782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6219749" y="1663395"/>
            <a:ext cx="5505602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9"/>
          <p:cNvSpPr/>
          <p:nvPr/>
        </p:nvSpPr>
        <p:spPr>
          <a:xfrm>
            <a:off x="6219749" y="1977949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0"/>
          <p:cNvSpPr/>
          <p:nvPr/>
        </p:nvSpPr>
        <p:spPr>
          <a:xfrm>
            <a:off x="6334049" y="1781353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1"/>
          <p:cNvSpPr/>
          <p:nvPr/>
        </p:nvSpPr>
        <p:spPr>
          <a:xfrm>
            <a:off x="6467551" y="1781353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2"/>
          <p:cNvSpPr/>
          <p:nvPr/>
        </p:nvSpPr>
        <p:spPr>
          <a:xfrm>
            <a:off x="6601054" y="1781353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457200" y="4020718"/>
            <a:ext cx="5524805" cy="2138782"/>
          </a:xfrm>
          <a:prstGeom prst="rect">
            <a:avLst/>
          </a:prstGeom>
        </p:spPr>
      </p:pic>
      <p:sp>
        <p:nvSpPr>
          <p:cNvPr id="36" name="Shape 28"/>
          <p:cNvSpPr/>
          <p:nvPr/>
        </p:nvSpPr>
        <p:spPr>
          <a:xfrm>
            <a:off x="466344" y="4030777"/>
            <a:ext cx="5505602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29"/>
          <p:cNvSpPr/>
          <p:nvPr/>
        </p:nvSpPr>
        <p:spPr>
          <a:xfrm>
            <a:off x="466344" y="4345330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30"/>
          <p:cNvSpPr/>
          <p:nvPr/>
        </p:nvSpPr>
        <p:spPr>
          <a:xfrm>
            <a:off x="580644" y="4148734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Shape 31"/>
          <p:cNvSpPr/>
          <p:nvPr/>
        </p:nvSpPr>
        <p:spPr>
          <a:xfrm>
            <a:off x="714146" y="4148734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32"/>
          <p:cNvSpPr/>
          <p:nvPr/>
        </p:nvSpPr>
        <p:spPr>
          <a:xfrm>
            <a:off x="847649" y="4148734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3">
            <a:hlinkClick r:id="rId6" action="ppaction://hlinksldjump"/>
          </p:cNvPr>
          <p:cNvSpPr/>
          <p:nvPr/>
        </p:nvSpPr>
        <p:spPr>
          <a:xfrm>
            <a:off x="466344" y="5421579"/>
            <a:ext cx="5505602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4"/>
          <p:cNvSpPr/>
          <p:nvPr/>
        </p:nvSpPr>
        <p:spPr>
          <a:xfrm>
            <a:off x="466344" y="5421579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5"/>
          <p:cNvSpPr/>
          <p:nvPr/>
        </p:nvSpPr>
        <p:spPr>
          <a:xfrm>
            <a:off x="657454" y="5620918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 36">
            <a:hlinkClick r:id="rId6" action="ppaction://hlinksldjump"/>
          </p:cNvPr>
          <p:cNvSpPr txBox="1"/>
          <p:nvPr/>
        </p:nvSpPr>
        <p:spPr>
          <a:xfrm>
            <a:off x="1000354" y="5583428"/>
            <a:ext cx="43342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 승인 요청 관리</a:t>
            </a:r>
            <a:endParaRPr lang="en-US" sz="1000" dirty="0"/>
          </a:p>
        </p:txBody>
      </p:sp>
      <p:sp>
        <p:nvSpPr>
          <p:cNvPr id="45" name="Text 37">
            <a:hlinkClick r:id="rId6" action="ppaction://hlinksldjump"/>
          </p:cNvPr>
          <p:cNvSpPr txBox="1"/>
          <p:nvPr/>
        </p:nvSpPr>
        <p:spPr>
          <a:xfrm>
            <a:off x="1000354" y="5812028"/>
            <a:ext cx="335532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사용자로부터 접수된 승인 요청을 검토하고 승인 또는 반려합니다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900" dirty="0"/>
          </a:p>
        </p:txBody>
      </p:sp>
      <p:pic>
        <p:nvPicPr>
          <p:cNvPr id="46" name="Image 6" descr="preencoded.png"/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6210605" y="4020718"/>
            <a:ext cx="5524805" cy="2138782"/>
          </a:xfrm>
          <a:prstGeom prst="rect">
            <a:avLst/>
          </a:prstGeom>
        </p:spPr>
      </p:pic>
      <p:sp>
        <p:nvSpPr>
          <p:cNvPr id="47" name="Shape 38"/>
          <p:cNvSpPr/>
          <p:nvPr/>
        </p:nvSpPr>
        <p:spPr>
          <a:xfrm>
            <a:off x="6219749" y="4030777"/>
            <a:ext cx="5505602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39"/>
          <p:cNvSpPr/>
          <p:nvPr/>
        </p:nvSpPr>
        <p:spPr>
          <a:xfrm>
            <a:off x="6219749" y="4345330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0"/>
          <p:cNvSpPr/>
          <p:nvPr/>
        </p:nvSpPr>
        <p:spPr>
          <a:xfrm>
            <a:off x="6334049" y="4148734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1"/>
          <p:cNvSpPr/>
          <p:nvPr/>
        </p:nvSpPr>
        <p:spPr>
          <a:xfrm>
            <a:off x="6467551" y="4148734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42"/>
          <p:cNvSpPr/>
          <p:nvPr/>
        </p:nvSpPr>
        <p:spPr>
          <a:xfrm>
            <a:off x="6601054" y="4148734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3">
            <a:hlinkClick r:id="rId7" action="ppaction://hlinksldjump"/>
          </p:cNvPr>
          <p:cNvSpPr/>
          <p:nvPr/>
        </p:nvSpPr>
        <p:spPr>
          <a:xfrm>
            <a:off x="6219749" y="5421579"/>
            <a:ext cx="5505602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44"/>
          <p:cNvSpPr/>
          <p:nvPr/>
        </p:nvSpPr>
        <p:spPr>
          <a:xfrm>
            <a:off x="6219749" y="5421579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45"/>
          <p:cNvSpPr/>
          <p:nvPr/>
        </p:nvSpPr>
        <p:spPr>
          <a:xfrm>
            <a:off x="6409944" y="5620918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EC4899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 46">
            <a:hlinkClick r:id="rId7" action="ppaction://hlinksldjump"/>
          </p:cNvPr>
          <p:cNvSpPr txBox="1"/>
          <p:nvPr/>
        </p:nvSpPr>
        <p:spPr>
          <a:xfrm>
            <a:off x="6752844" y="5583428"/>
            <a:ext cx="4543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공지</a:t>
            </a:r>
            <a:r>
              <a:rPr lang="en-US" altLang="ko-KR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Q&amp;A/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과제제출 및 평가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000" dirty="0"/>
          </a:p>
        </p:txBody>
      </p:sp>
      <p:sp>
        <p:nvSpPr>
          <p:cNvPr id="56" name="Text 47">
            <a:hlinkClick r:id="rId7" action="ppaction://hlinksldjump"/>
          </p:cNvPr>
          <p:cNvSpPr txBox="1"/>
          <p:nvPr/>
        </p:nvSpPr>
        <p:spPr>
          <a:xfrm>
            <a:off x="6752844" y="5812028"/>
            <a:ext cx="527974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댓글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</a:t>
            </a:r>
            <a:r>
              <a:rPr lang="ko-KR" alt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파일업로드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기능을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지원하며, 직관적인 리스트 UI로 학습자 간 소통을 지원합니다.</a:t>
            </a:r>
            <a:endParaRPr lang="en-US" sz="900" dirty="0"/>
          </a:p>
        </p:txBody>
      </p:sp>
      <p:sp>
        <p:nvSpPr>
          <p:cNvPr id="59" name="Text 50"/>
          <p:cNvSpPr txBox="1"/>
          <p:nvPr/>
        </p:nvSpPr>
        <p:spPr>
          <a:xfrm>
            <a:off x="6810451" y="1749349"/>
            <a:ext cx="914400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/lecture/list</a:t>
            </a:r>
            <a:endParaRPr lang="en-US" sz="800" dirty="0"/>
          </a:p>
        </p:txBody>
      </p:sp>
      <p:sp>
        <p:nvSpPr>
          <p:cNvPr id="61" name="Text 52"/>
          <p:cNvSpPr txBox="1"/>
          <p:nvPr/>
        </p:nvSpPr>
        <p:spPr>
          <a:xfrm>
            <a:off x="1057046" y="4116730"/>
            <a:ext cx="123901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/admin/request</a:t>
            </a:r>
            <a:endParaRPr lang="en-US" sz="800" dirty="0"/>
          </a:p>
        </p:txBody>
      </p:sp>
      <p:sp>
        <p:nvSpPr>
          <p:cNvPr id="62" name="Text 53"/>
          <p:cNvSpPr txBox="1"/>
          <p:nvPr/>
        </p:nvSpPr>
        <p:spPr>
          <a:xfrm>
            <a:off x="704088" y="5650179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900" dirty="0"/>
          </a:p>
        </p:txBody>
      </p:sp>
      <p:sp>
        <p:nvSpPr>
          <p:cNvPr id="63" name="Text 54"/>
          <p:cNvSpPr txBox="1"/>
          <p:nvPr/>
        </p:nvSpPr>
        <p:spPr>
          <a:xfrm>
            <a:off x="6810451" y="4116730"/>
            <a:ext cx="724205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/board</a:t>
            </a:r>
            <a:endParaRPr lang="en-US" sz="800" dirty="0"/>
          </a:p>
        </p:txBody>
      </p:sp>
      <p:sp>
        <p:nvSpPr>
          <p:cNvPr id="64" name="Text 55"/>
          <p:cNvSpPr txBox="1"/>
          <p:nvPr/>
        </p:nvSpPr>
        <p:spPr>
          <a:xfrm>
            <a:off x="6457493" y="5650179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472B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900" dirty="0"/>
          </a:p>
        </p:txBody>
      </p:sp>
      <p:sp>
        <p:nvSpPr>
          <p:cNvPr id="65" name="Shape 56">
            <a:hlinkClick r:id="rId8" action="ppaction://hlinksldjump"/>
          </p:cNvPr>
          <p:cNvSpPr/>
          <p:nvPr/>
        </p:nvSpPr>
        <p:spPr>
          <a:xfrm>
            <a:off x="466344" y="1985264"/>
            <a:ext cx="5505602" cy="1076249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6" name="Shape 57">
            <a:hlinkClick r:id="rId8" action="ppaction://hlinksldjump"/>
          </p:cNvPr>
          <p:cNvSpPr/>
          <p:nvPr/>
        </p:nvSpPr>
        <p:spPr>
          <a:xfrm>
            <a:off x="1153270" y="2051340"/>
            <a:ext cx="1543507" cy="931534"/>
          </a:xfrm>
          <a:prstGeom prst="roundRect">
            <a:avLst>
              <a:gd name="adj" fmla="val 1960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Text 58"/>
          <p:cNvSpPr txBox="1"/>
          <p:nvPr/>
        </p:nvSpPr>
        <p:spPr>
          <a:xfrm>
            <a:off x="1762042" y="2098361"/>
            <a:ext cx="325964" cy="126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Login</a:t>
            </a:r>
            <a:endParaRPr lang="en-US" sz="800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B8DF1E7-7B50-7135-AE0C-74069817D214}"/>
              </a:ext>
            </a:extLst>
          </p:cNvPr>
          <p:cNvGrpSpPr/>
          <p:nvPr/>
        </p:nvGrpSpPr>
        <p:grpSpPr>
          <a:xfrm>
            <a:off x="1204689" y="2236341"/>
            <a:ext cx="1440669" cy="707876"/>
            <a:chOff x="1125626" y="2437790"/>
            <a:chExt cx="1434694" cy="804974"/>
          </a:xfrm>
        </p:grpSpPr>
        <p:sp>
          <p:nvSpPr>
            <p:cNvPr id="68" name="Shape 59"/>
            <p:cNvSpPr/>
            <p:nvPr/>
          </p:nvSpPr>
          <p:spPr>
            <a:xfrm>
              <a:off x="1690726" y="2437790"/>
              <a:ext cx="304495" cy="304495"/>
            </a:xfrm>
            <a:prstGeom prst="ellipse">
              <a:avLst/>
            </a:prstGeom>
            <a:solidFill>
              <a:srgbClr val="3B82F6">
                <a:alpha val="20000"/>
              </a:srgbClr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69" name="Image 7" descr="preencoded.png"/>
            <p:cNvPicPr>
              <a:picLocks noChangeAspect="1"/>
            </p:cNvPicPr>
            <p:nvPr/>
          </p:nvPicPr>
          <p:blipFill>
            <a:blip r:embed="rId9"/>
            <a:srcRect t="-13533" b="-13533"/>
            <a:stretch/>
          </p:blipFill>
          <p:spPr>
            <a:xfrm>
              <a:off x="1790395" y="2513686"/>
              <a:ext cx="105156" cy="152705"/>
            </a:xfrm>
            <a:prstGeom prst="rect">
              <a:avLst/>
            </a:prstGeom>
          </p:spPr>
        </p:pic>
        <p:pic>
          <p:nvPicPr>
            <p:cNvPr id="70" name="Image 8" descr="preencoded.png"/>
            <p:cNvPicPr>
              <a:picLocks noChangeAspect="1"/>
            </p:cNvPicPr>
            <p:nvPr/>
          </p:nvPicPr>
          <p:blipFill>
            <a:blip r:embed="rId10"/>
            <a:srcRect l="-69" r="-69"/>
            <a:stretch/>
          </p:blipFill>
          <p:spPr>
            <a:xfrm>
              <a:off x="1125626" y="2809472"/>
              <a:ext cx="1434694" cy="95098"/>
            </a:xfrm>
            <a:prstGeom prst="rect">
              <a:avLst/>
            </a:prstGeom>
          </p:spPr>
        </p:pic>
        <p:pic>
          <p:nvPicPr>
            <p:cNvPr id="71" name="Image 9" descr="preencoded.png"/>
            <p:cNvPicPr>
              <a:picLocks noChangeAspect="1"/>
            </p:cNvPicPr>
            <p:nvPr/>
          </p:nvPicPr>
          <p:blipFill>
            <a:blip r:embed="rId10"/>
            <a:srcRect l="-69" r="-69"/>
            <a:stretch/>
          </p:blipFill>
          <p:spPr>
            <a:xfrm>
              <a:off x="1125626" y="2955252"/>
              <a:ext cx="1434694" cy="95098"/>
            </a:xfrm>
            <a:prstGeom prst="rect">
              <a:avLst/>
            </a:prstGeom>
          </p:spPr>
        </p:pic>
        <p:pic>
          <p:nvPicPr>
            <p:cNvPr id="72" name="Image 10" descr="preencoded.png"/>
            <p:cNvPicPr>
              <a:picLocks noChangeAspect="1"/>
            </p:cNvPicPr>
            <p:nvPr/>
          </p:nvPicPr>
          <p:blipFill>
            <a:blip r:embed="rId11">
              <a:alphaModFix amt="80000"/>
            </a:blip>
            <a:srcRect l="-69" r="-69"/>
            <a:stretch/>
          </p:blipFill>
          <p:spPr>
            <a:xfrm>
              <a:off x="1125626" y="3100118"/>
              <a:ext cx="1434694" cy="142646"/>
            </a:xfrm>
            <a:prstGeom prst="rect">
              <a:avLst/>
            </a:prstGeom>
          </p:spPr>
        </p:pic>
      </p:grpSp>
      <p:sp>
        <p:nvSpPr>
          <p:cNvPr id="73" name="Shape 60">
            <a:hlinkClick r:id="rId8" action="ppaction://hlinksldjump"/>
          </p:cNvPr>
          <p:cNvSpPr/>
          <p:nvPr/>
        </p:nvSpPr>
        <p:spPr>
          <a:xfrm>
            <a:off x="3059582" y="2040912"/>
            <a:ext cx="2523744" cy="921280"/>
          </a:xfrm>
          <a:prstGeom prst="roundRect">
            <a:avLst>
              <a:gd name="adj" fmla="val 2046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4" name="Text 61"/>
          <p:cNvSpPr txBox="1"/>
          <p:nvPr/>
        </p:nvSpPr>
        <p:spPr>
          <a:xfrm>
            <a:off x="3178844" y="2112956"/>
            <a:ext cx="562356" cy="101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Dashboard</a:t>
            </a:r>
            <a:endParaRPr lang="en-US" sz="800" dirty="0"/>
          </a:p>
        </p:txBody>
      </p:sp>
      <p:sp>
        <p:nvSpPr>
          <p:cNvPr id="75" name="Shape 62"/>
          <p:cNvSpPr/>
          <p:nvPr/>
        </p:nvSpPr>
        <p:spPr>
          <a:xfrm>
            <a:off x="3178844" y="2331496"/>
            <a:ext cx="1104595" cy="214987"/>
          </a:xfrm>
          <a:prstGeom prst="roundRect">
            <a:avLst>
              <a:gd name="adj" fmla="val 37538"/>
            </a:avLst>
          </a:prstGeom>
          <a:solidFill>
            <a:srgbClr val="6366F1">
              <a:alpha val="10000"/>
            </a:srgbClr>
          </a:solidFill>
          <a:ln w="12700">
            <a:solidFill>
              <a:srgbClr val="6366F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6" name="Shape 63"/>
          <p:cNvSpPr/>
          <p:nvPr/>
        </p:nvSpPr>
        <p:spPr>
          <a:xfrm>
            <a:off x="4355677" y="2331496"/>
            <a:ext cx="1104595" cy="214987"/>
          </a:xfrm>
          <a:prstGeom prst="roundRect">
            <a:avLst>
              <a:gd name="adj" fmla="val 37538"/>
            </a:avLst>
          </a:prstGeom>
          <a:solidFill>
            <a:srgbClr val="10B981">
              <a:alpha val="1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7" name="Shape 64"/>
          <p:cNvSpPr/>
          <p:nvPr/>
        </p:nvSpPr>
        <p:spPr>
          <a:xfrm>
            <a:off x="3178844" y="2660783"/>
            <a:ext cx="2276856" cy="208401"/>
          </a:xfrm>
          <a:prstGeom prst="roundRect">
            <a:avLst>
              <a:gd name="adj" fmla="val 16667"/>
            </a:avLst>
          </a:prstGeom>
          <a:solidFill>
            <a:srgbClr val="334155">
              <a:alpha val="3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8" name="Image 11" descr="preencoded.png"/>
          <p:cNvPicPr>
            <a:picLocks noChangeAspect="1"/>
          </p:cNvPicPr>
          <p:nvPr/>
        </p:nvPicPr>
        <p:blipFill>
          <a:blip r:embed="rId12"/>
          <a:srcRect l="-181" r="-181"/>
          <a:stretch/>
        </p:blipFill>
        <p:spPr>
          <a:xfrm>
            <a:off x="3936424" y="2728812"/>
            <a:ext cx="761695" cy="53585"/>
          </a:xfrm>
          <a:prstGeom prst="rect">
            <a:avLst/>
          </a:prstGeom>
        </p:spPr>
      </p:pic>
      <p:sp>
        <p:nvSpPr>
          <p:cNvPr id="79" name="Shape 65">
            <a:hlinkClick r:id="rId13" action="ppaction://hlinksldjump"/>
          </p:cNvPr>
          <p:cNvSpPr/>
          <p:nvPr/>
        </p:nvSpPr>
        <p:spPr>
          <a:xfrm>
            <a:off x="6219749" y="1985264"/>
            <a:ext cx="5505602" cy="1076249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0" name="Shape 66"/>
          <p:cNvSpPr/>
          <p:nvPr/>
        </p:nvSpPr>
        <p:spPr>
          <a:xfrm>
            <a:off x="6448349" y="2048398"/>
            <a:ext cx="1266444" cy="152705"/>
          </a:xfrm>
          <a:prstGeom prst="roundRect">
            <a:avLst>
              <a:gd name="adj" fmla="val 149700"/>
            </a:avLst>
          </a:prstGeom>
          <a:solidFill>
            <a:srgbClr val="33415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1" name="Shape 67">
            <a:hlinkClick r:id="rId13" action="ppaction://hlinksldjump"/>
          </p:cNvPr>
          <p:cNvSpPr/>
          <p:nvPr/>
        </p:nvSpPr>
        <p:spPr>
          <a:xfrm>
            <a:off x="10487254" y="2039692"/>
            <a:ext cx="1009498" cy="152705"/>
          </a:xfrm>
          <a:prstGeom prst="roundRect">
            <a:avLst>
              <a:gd name="adj" fmla="val 149700"/>
            </a:avLst>
          </a:prstGeom>
          <a:solidFill>
            <a:srgbClr val="2563EB">
              <a:alpha val="5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2" name="Shape 68">
            <a:hlinkClick r:id="rId13" action="ppaction://hlinksldjump"/>
          </p:cNvPr>
          <p:cNvSpPr/>
          <p:nvPr/>
        </p:nvSpPr>
        <p:spPr>
          <a:xfrm>
            <a:off x="6448349" y="2263150"/>
            <a:ext cx="5048402" cy="304495"/>
          </a:xfrm>
          <a:prstGeom prst="roundRect">
            <a:avLst>
              <a:gd name="adj" fmla="val 37538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3" name="Image 12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rcRect l="-210" r="-210"/>
          <a:stretch/>
        </p:blipFill>
        <p:spPr>
          <a:xfrm>
            <a:off x="6534302" y="2377450"/>
            <a:ext cx="1625803" cy="75895"/>
          </a:xfrm>
          <a:prstGeom prst="rect">
            <a:avLst/>
          </a:prstGeom>
        </p:spPr>
      </p:pic>
      <p:sp>
        <p:nvSpPr>
          <p:cNvPr id="84" name="Shape 69">
            <a:hlinkClick r:id="rId13" action="ppaction://hlinksldjump"/>
          </p:cNvPr>
          <p:cNvSpPr/>
          <p:nvPr/>
        </p:nvSpPr>
        <p:spPr>
          <a:xfrm>
            <a:off x="10436047" y="2339045"/>
            <a:ext cx="981151" cy="152705"/>
          </a:xfrm>
          <a:prstGeom prst="roundRect">
            <a:avLst>
              <a:gd name="adj" fmla="val 74850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5" name="Shape 70">
            <a:hlinkClick r:id="rId13" action="ppaction://hlinksldjump"/>
          </p:cNvPr>
          <p:cNvSpPr/>
          <p:nvPr/>
        </p:nvSpPr>
        <p:spPr>
          <a:xfrm>
            <a:off x="6448349" y="2670588"/>
            <a:ext cx="5048402" cy="304495"/>
          </a:xfrm>
          <a:prstGeom prst="roundRect">
            <a:avLst>
              <a:gd name="adj" fmla="val 37538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6" name="Image 13" descr="preencoded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5"/>
          <a:srcRect l="-208" r="-208"/>
          <a:stretch/>
        </p:blipFill>
        <p:spPr>
          <a:xfrm>
            <a:off x="6534302" y="2784888"/>
            <a:ext cx="2438705" cy="75895"/>
          </a:xfrm>
          <a:prstGeom prst="rect">
            <a:avLst/>
          </a:prstGeom>
        </p:spPr>
      </p:pic>
      <p:sp>
        <p:nvSpPr>
          <p:cNvPr id="87" name="Shape 71"/>
          <p:cNvSpPr/>
          <p:nvPr/>
        </p:nvSpPr>
        <p:spPr>
          <a:xfrm>
            <a:off x="10436047" y="2746483"/>
            <a:ext cx="981151" cy="152705"/>
          </a:xfrm>
          <a:prstGeom prst="roundRect">
            <a:avLst>
              <a:gd name="adj" fmla="val 74850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1" name="Shape 74">
            <a:hlinkClick r:id="rId6" action="ppaction://hlinksldjump"/>
          </p:cNvPr>
          <p:cNvSpPr/>
          <p:nvPr/>
        </p:nvSpPr>
        <p:spPr>
          <a:xfrm>
            <a:off x="466344" y="4352646"/>
            <a:ext cx="5505602" cy="1076249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2" name="Shape 75">
            <a:hlinkClick r:id="rId6" action="ppaction://hlinksldjump"/>
          </p:cNvPr>
          <p:cNvSpPr/>
          <p:nvPr/>
        </p:nvSpPr>
        <p:spPr>
          <a:xfrm>
            <a:off x="1326794" y="4439514"/>
            <a:ext cx="3791102" cy="890624"/>
          </a:xfrm>
          <a:prstGeom prst="roundRect">
            <a:avLst>
              <a:gd name="adj" fmla="val 8693"/>
            </a:avLst>
          </a:prstGeom>
          <a:solidFill>
            <a:srgbClr val="1E293B">
              <a:alpha val="20000"/>
            </a:srgbClr>
          </a:solidFill>
          <a:ln w="25400">
            <a:solidFill>
              <a:srgbClr val="47556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3" name="Image 15" descr="preencoded.png"/>
          <p:cNvPicPr>
            <a:picLocks noChangeAspect="1"/>
          </p:cNvPicPr>
          <p:nvPr/>
        </p:nvPicPr>
        <p:blipFill>
          <a:blip r:embed="rId16"/>
          <a:srcRect t="-16494" b="-16494"/>
          <a:stretch/>
        </p:blipFill>
        <p:spPr>
          <a:xfrm>
            <a:off x="3076956" y="4439514"/>
            <a:ext cx="286207" cy="304495"/>
          </a:xfrm>
          <a:prstGeom prst="rect">
            <a:avLst/>
          </a:prstGeom>
        </p:spPr>
      </p:pic>
      <p:pic>
        <p:nvPicPr>
          <p:cNvPr id="94" name="Image 16" descr="preencoded.png"/>
          <p:cNvPicPr>
            <a:picLocks noChangeAspect="1"/>
          </p:cNvPicPr>
          <p:nvPr/>
        </p:nvPicPr>
        <p:blipFill>
          <a:blip r:embed="rId17"/>
          <a:srcRect l="-206" r="-206"/>
          <a:stretch/>
        </p:blipFill>
        <p:spPr>
          <a:xfrm>
            <a:off x="2358238" y="4819904"/>
            <a:ext cx="1721815" cy="75895"/>
          </a:xfrm>
          <a:prstGeom prst="rect">
            <a:avLst/>
          </a:prstGeom>
        </p:spPr>
      </p:pic>
      <p:pic>
        <p:nvPicPr>
          <p:cNvPr id="95" name="Image 17" descr="preencoded.png"/>
          <p:cNvPicPr>
            <a:picLocks noChangeAspect="1"/>
          </p:cNvPicPr>
          <p:nvPr/>
        </p:nvPicPr>
        <p:blipFill>
          <a:blip r:embed="rId18"/>
          <a:srcRect t="-408" b="-408"/>
          <a:stretch/>
        </p:blipFill>
        <p:spPr>
          <a:xfrm>
            <a:off x="2645359" y="4934204"/>
            <a:ext cx="1147572" cy="57607"/>
          </a:xfrm>
          <a:prstGeom prst="rect">
            <a:avLst/>
          </a:prstGeom>
        </p:spPr>
      </p:pic>
      <p:sp>
        <p:nvSpPr>
          <p:cNvPr id="96" name="Shape 76"/>
          <p:cNvSpPr/>
          <p:nvPr/>
        </p:nvSpPr>
        <p:spPr>
          <a:xfrm>
            <a:off x="1357795" y="4475699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7" name="Image 18" descr="preencoded.png"/>
          <p:cNvPicPr>
            <a:picLocks noChangeAspect="1"/>
          </p:cNvPicPr>
          <p:nvPr/>
        </p:nvPicPr>
        <p:blipFill>
          <a:blip r:embed="rId19"/>
          <a:srcRect l="-3205" r="-3205"/>
          <a:stretch/>
        </p:blipFill>
        <p:spPr>
          <a:xfrm>
            <a:off x="1433690" y="4542450"/>
            <a:ext cx="75895" cy="95098"/>
          </a:xfrm>
          <a:prstGeom prst="rect">
            <a:avLst/>
          </a:prstGeom>
        </p:spPr>
      </p:pic>
      <p:sp>
        <p:nvSpPr>
          <p:cNvPr id="99" name="Shape 77"/>
          <p:cNvSpPr/>
          <p:nvPr/>
        </p:nvSpPr>
        <p:spPr>
          <a:xfrm>
            <a:off x="4431181" y="4893056"/>
            <a:ext cx="609905" cy="190195"/>
          </a:xfrm>
          <a:prstGeom prst="roundRect">
            <a:avLst>
              <a:gd name="adj" fmla="val 96154"/>
            </a:avLst>
          </a:prstGeom>
          <a:solidFill>
            <a:srgbClr val="2563E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0" name="Text 78"/>
          <p:cNvSpPr txBox="1"/>
          <p:nvPr/>
        </p:nvSpPr>
        <p:spPr>
          <a:xfrm>
            <a:off x="4558872" y="4942432"/>
            <a:ext cx="443484" cy="94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SUBMIT</a:t>
            </a:r>
            <a:endParaRPr lang="en-US" sz="800" dirty="0"/>
          </a:p>
        </p:txBody>
      </p:sp>
      <p:sp>
        <p:nvSpPr>
          <p:cNvPr id="101" name="Shape 79">
            <a:hlinkClick r:id="rId7" action="ppaction://hlinksldjump"/>
          </p:cNvPr>
          <p:cNvSpPr/>
          <p:nvPr/>
        </p:nvSpPr>
        <p:spPr>
          <a:xfrm>
            <a:off x="6219749" y="4352646"/>
            <a:ext cx="5505602" cy="1076249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2" name="Shape 80">
            <a:hlinkClick r:id="rId7" action="ppaction://hlinksldjump"/>
          </p:cNvPr>
          <p:cNvSpPr/>
          <p:nvPr/>
        </p:nvSpPr>
        <p:spPr>
          <a:xfrm>
            <a:off x="6448349" y="4581246"/>
            <a:ext cx="5048402" cy="619049"/>
          </a:xfrm>
          <a:prstGeom prst="roundRect">
            <a:avLst>
              <a:gd name="adj" fmla="val 9090"/>
            </a:avLst>
          </a:prstGeom>
          <a:solidFill>
            <a:srgbClr val="1E293B">
              <a:alpha val="30000"/>
            </a:srgbClr>
          </a:solidFill>
          <a:ln w="12700">
            <a:solidFill>
              <a:srgbClr val="334155">
                <a:alpha val="5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3" name="Shape 81"/>
          <p:cNvSpPr/>
          <p:nvPr/>
        </p:nvSpPr>
        <p:spPr>
          <a:xfrm>
            <a:off x="6534302" y="4858309"/>
            <a:ext cx="4876495" cy="9144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4" name="Image 20" descr="preencoded.png"/>
          <p:cNvPicPr>
            <a:picLocks noChangeAspect="1"/>
          </p:cNvPicPr>
          <p:nvPr/>
        </p:nvPicPr>
        <p:blipFill>
          <a:blip r:embed="rId20"/>
          <a:srcRect l="-25" r="-25"/>
          <a:stretch/>
        </p:blipFill>
        <p:spPr>
          <a:xfrm>
            <a:off x="6534302" y="4686402"/>
            <a:ext cx="609905" cy="114300"/>
          </a:xfrm>
          <a:prstGeom prst="rect">
            <a:avLst/>
          </a:prstGeom>
        </p:spPr>
      </p:pic>
      <p:sp>
        <p:nvSpPr>
          <p:cNvPr id="105" name="Shape 82"/>
          <p:cNvSpPr/>
          <p:nvPr/>
        </p:nvSpPr>
        <p:spPr>
          <a:xfrm>
            <a:off x="11259007" y="4667199"/>
            <a:ext cx="152705" cy="152705"/>
          </a:xfrm>
          <a:prstGeom prst="roundRect">
            <a:avLst>
              <a:gd name="adj" fmla="val 149700"/>
            </a:avLst>
          </a:prstGeom>
          <a:solidFill>
            <a:srgbClr val="33415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6" name="Image 21" descr="preencoded.png"/>
          <p:cNvPicPr>
            <a:picLocks noChangeAspect="1"/>
          </p:cNvPicPr>
          <p:nvPr/>
        </p:nvPicPr>
        <p:blipFill>
          <a:blip r:embed="rId21"/>
          <a:srcRect t="-3" b="-3"/>
          <a:stretch/>
        </p:blipFill>
        <p:spPr>
          <a:xfrm>
            <a:off x="6534302" y="4943348"/>
            <a:ext cx="4876495" cy="114300"/>
          </a:xfrm>
          <a:prstGeom prst="rect">
            <a:avLst/>
          </a:prstGeom>
        </p:spPr>
      </p:pic>
      <p:sp>
        <p:nvSpPr>
          <p:cNvPr id="107" name="Shape 83"/>
          <p:cNvSpPr/>
          <p:nvPr/>
        </p:nvSpPr>
        <p:spPr>
          <a:xfrm>
            <a:off x="6581851" y="4971694"/>
            <a:ext cx="57607" cy="57607"/>
          </a:xfrm>
          <a:prstGeom prst="ellipse">
            <a:avLst/>
          </a:prstGeom>
          <a:solidFill>
            <a:srgbClr val="64748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8" name="Image 22" descr="preencoded.png"/>
          <p:cNvPicPr>
            <a:picLocks noChangeAspect="1"/>
          </p:cNvPicPr>
          <p:nvPr/>
        </p:nvPicPr>
        <p:blipFill>
          <a:blip r:embed="rId22"/>
          <a:srcRect t="-400" b="-400"/>
          <a:stretch/>
        </p:blipFill>
        <p:spPr>
          <a:xfrm>
            <a:off x="6687007" y="4971694"/>
            <a:ext cx="3187598" cy="57607"/>
          </a:xfrm>
          <a:prstGeom prst="rect">
            <a:avLst/>
          </a:prstGeom>
        </p:spPr>
      </p:pic>
      <p:sp>
        <p:nvSpPr>
          <p:cNvPr id="118" name="Text 87"/>
          <p:cNvSpPr txBox="1"/>
          <p:nvPr/>
        </p:nvSpPr>
        <p:spPr>
          <a:xfrm>
            <a:off x="400507" y="63122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Implementation Screenshots</a:t>
            </a:r>
            <a:endParaRPr lang="en-US" sz="900" dirty="0"/>
          </a:p>
        </p:txBody>
      </p:sp>
      <p:sp>
        <p:nvSpPr>
          <p:cNvPr id="14" name="Shape 8"/>
          <p:cNvSpPr/>
          <p:nvPr/>
        </p:nvSpPr>
        <p:spPr>
          <a:xfrm>
            <a:off x="466344" y="1663395"/>
            <a:ext cx="5505602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/>
          <p:cNvSpPr/>
          <p:nvPr/>
        </p:nvSpPr>
        <p:spPr>
          <a:xfrm>
            <a:off x="580644" y="1781353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/>
          <p:cNvSpPr/>
          <p:nvPr/>
        </p:nvSpPr>
        <p:spPr>
          <a:xfrm>
            <a:off x="714146" y="1781353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/>
          <p:cNvSpPr/>
          <p:nvPr/>
        </p:nvSpPr>
        <p:spPr>
          <a:xfrm>
            <a:off x="847649" y="1781353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/>
          <p:cNvSpPr txBox="1"/>
          <p:nvPr/>
        </p:nvSpPr>
        <p:spPr>
          <a:xfrm>
            <a:off x="1057046" y="1749349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/main</a:t>
            </a:r>
            <a:endParaRPr lang="en-US" sz="800" dirty="0"/>
          </a:p>
        </p:txBody>
      </p:sp>
      <p:sp>
        <p:nvSpPr>
          <p:cNvPr id="30" name="Shape 23">
            <a:hlinkClick r:id="rId13" action="ppaction://hlinksldjump"/>
          </p:cNvPr>
          <p:cNvSpPr/>
          <p:nvPr/>
        </p:nvSpPr>
        <p:spPr>
          <a:xfrm>
            <a:off x="6219749" y="3054198"/>
            <a:ext cx="5505602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4"/>
          <p:cNvSpPr/>
          <p:nvPr/>
        </p:nvSpPr>
        <p:spPr>
          <a:xfrm>
            <a:off x="6219749" y="3054198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5"/>
          <p:cNvSpPr/>
          <p:nvPr/>
        </p:nvSpPr>
        <p:spPr>
          <a:xfrm>
            <a:off x="6409944" y="3254451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242B5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 26">
            <a:hlinkClick r:id="rId13" action="ppaction://hlinksldjump"/>
          </p:cNvPr>
          <p:cNvSpPr txBox="1"/>
          <p:nvPr/>
        </p:nvSpPr>
        <p:spPr>
          <a:xfrm>
            <a:off x="6752844" y="3216046"/>
            <a:ext cx="44010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 리스트 및 수강신청</a:t>
            </a:r>
            <a:endParaRPr lang="en-US" sz="1000" dirty="0"/>
          </a:p>
        </p:txBody>
      </p:sp>
      <p:sp>
        <p:nvSpPr>
          <p:cNvPr id="34" name="Text 27">
            <a:hlinkClick r:id="rId13" action="ppaction://hlinksldjump"/>
          </p:cNvPr>
          <p:cNvSpPr txBox="1"/>
          <p:nvPr/>
        </p:nvSpPr>
        <p:spPr>
          <a:xfrm>
            <a:off x="6752844" y="3444646"/>
            <a:ext cx="50328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개설된 강의 목록을 조회하고 필터링 기능을 통해 원하는 강의를 수강 신청할 수 있습니다.</a:t>
            </a:r>
            <a:endParaRPr lang="en-US" sz="900" dirty="0"/>
          </a:p>
        </p:txBody>
      </p:sp>
      <p:sp>
        <p:nvSpPr>
          <p:cNvPr id="60" name="Text 51"/>
          <p:cNvSpPr txBox="1"/>
          <p:nvPr/>
        </p:nvSpPr>
        <p:spPr>
          <a:xfrm>
            <a:off x="6467018" y="3292246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23"/>
          <a:srcRect l="-837" r="-837"/>
          <a:stretch/>
        </p:blipFill>
        <p:spPr>
          <a:xfrm>
            <a:off x="10733227" y="1101954"/>
            <a:ext cx="152705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10961827" y="1073607"/>
            <a:ext cx="92994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Gallery View</a:t>
            </a:r>
            <a:endParaRPr lang="en-US" sz="1000" dirty="0"/>
          </a:p>
        </p:txBody>
      </p:sp>
      <p:sp>
        <p:nvSpPr>
          <p:cNvPr id="8" name="Text 4"/>
          <p:cNvSpPr txBox="1"/>
          <p:nvPr/>
        </p:nvSpPr>
        <p:spPr>
          <a:xfrm>
            <a:off x="457200" y="5395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457200" y="9967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경험(UX)을 고려한 주요 기능별 구현 화면</a:t>
            </a:r>
            <a:endParaRPr lang="en-US" sz="1300" dirty="0"/>
          </a:p>
        </p:txBody>
      </p:sp>
      <p:sp>
        <p:nvSpPr>
          <p:cNvPr id="19" name="Shape 13">
            <a:hlinkClick r:id="rId8" action="ppaction://hlinksldjump"/>
          </p:cNvPr>
          <p:cNvSpPr/>
          <p:nvPr/>
        </p:nvSpPr>
        <p:spPr>
          <a:xfrm>
            <a:off x="466344" y="3011482"/>
            <a:ext cx="5505602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Shape 14"/>
          <p:cNvSpPr/>
          <p:nvPr/>
        </p:nvSpPr>
        <p:spPr>
          <a:xfrm>
            <a:off x="456590" y="3064256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47700" y="3264509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6"/>
          <p:cNvSpPr txBox="1"/>
          <p:nvPr/>
        </p:nvSpPr>
        <p:spPr>
          <a:xfrm>
            <a:off x="990600" y="3226104"/>
            <a:ext cx="47823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 및 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사용자별 사이드바</a:t>
            </a:r>
            <a:endParaRPr lang="en-US" sz="1000" dirty="0"/>
          </a:p>
        </p:txBody>
      </p:sp>
      <p:sp>
        <p:nvSpPr>
          <p:cNvPr id="58" name="Text 49"/>
          <p:cNvSpPr txBox="1"/>
          <p:nvPr/>
        </p:nvSpPr>
        <p:spPr>
          <a:xfrm>
            <a:off x="694334" y="3292856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900" dirty="0"/>
          </a:p>
        </p:txBody>
      </p:sp>
      <p:sp>
        <p:nvSpPr>
          <p:cNvPr id="23" name="Text 17"/>
          <p:cNvSpPr txBox="1"/>
          <p:nvPr/>
        </p:nvSpPr>
        <p:spPr>
          <a:xfrm>
            <a:off x="1000266" y="3444560"/>
            <a:ext cx="4754054" cy="151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역할(Role)에 따른 권한 분리 로그인과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맞춤형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사이드바를  제공합니다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900" dirty="0"/>
          </a:p>
        </p:txBody>
      </p:sp>
      <p:sp>
        <p:nvSpPr>
          <p:cNvPr id="89" name="직사각형 88">
            <a:hlinkClick r:id="rId8" action="ppaction://hlinksldjump"/>
            <a:extLst>
              <a:ext uri="{FF2B5EF4-FFF2-40B4-BE49-F238E27FC236}">
                <a16:creationId xmlns:a16="http://schemas.microsoft.com/office/drawing/2014/main" id="{9B54A9D8-06FA-44A3-ED78-063E6E3B21CE}"/>
              </a:ext>
            </a:extLst>
          </p:cNvPr>
          <p:cNvSpPr/>
          <p:nvPr/>
        </p:nvSpPr>
        <p:spPr>
          <a:xfrm>
            <a:off x="447141" y="1584696"/>
            <a:ext cx="5524805" cy="223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hlinkClick r:id="rId13" action="ppaction://hlinksldjump"/>
            <a:extLst>
              <a:ext uri="{FF2B5EF4-FFF2-40B4-BE49-F238E27FC236}">
                <a16:creationId xmlns:a16="http://schemas.microsoft.com/office/drawing/2014/main" id="{B31FBE41-CAE1-576D-277D-B0D50BDFD93E}"/>
              </a:ext>
            </a:extLst>
          </p:cNvPr>
          <p:cNvSpPr/>
          <p:nvPr/>
        </p:nvSpPr>
        <p:spPr>
          <a:xfrm>
            <a:off x="6200546" y="1630807"/>
            <a:ext cx="5524805" cy="223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hlinkClick r:id="rId6" action="ppaction://hlinksldjump"/>
            <a:extLst>
              <a:ext uri="{FF2B5EF4-FFF2-40B4-BE49-F238E27FC236}">
                <a16:creationId xmlns:a16="http://schemas.microsoft.com/office/drawing/2014/main" id="{107F645C-D3FD-BDF3-0888-9CE48AE25399}"/>
              </a:ext>
            </a:extLst>
          </p:cNvPr>
          <p:cNvSpPr/>
          <p:nvPr/>
        </p:nvSpPr>
        <p:spPr>
          <a:xfrm>
            <a:off x="475487" y="3984079"/>
            <a:ext cx="5524805" cy="223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9FEB791-C24C-19D9-068E-2A0003D75B0B}"/>
              </a:ext>
            </a:extLst>
          </p:cNvPr>
          <p:cNvSpPr/>
          <p:nvPr/>
        </p:nvSpPr>
        <p:spPr>
          <a:xfrm>
            <a:off x="6229578" y="3944823"/>
            <a:ext cx="5524805" cy="223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hlinkClick r:id="rId7" action="ppaction://hlinksldjump"/>
            <a:extLst>
              <a:ext uri="{FF2B5EF4-FFF2-40B4-BE49-F238E27FC236}">
                <a16:creationId xmlns:a16="http://schemas.microsoft.com/office/drawing/2014/main" id="{AE396E41-7F46-D867-5C0F-0257E0E8609F}"/>
              </a:ext>
            </a:extLst>
          </p:cNvPr>
          <p:cNvSpPr/>
          <p:nvPr/>
        </p:nvSpPr>
        <p:spPr>
          <a:xfrm>
            <a:off x="6231374" y="4020718"/>
            <a:ext cx="5524805" cy="2233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2C52-D885-58D3-1FF5-C20FC4FEA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A7E716C-24C6-46DF-D1FC-429FB45E27D9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6589597-471C-F6C4-8690-6FB41CB5E80D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E94492F-BF92-9C5A-28FA-D0FBDF9C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hlinkClick r:id="rId4" action="ppaction://hlinksldjump"/>
            <a:extLst>
              <a:ext uri="{FF2B5EF4-FFF2-40B4-BE49-F238E27FC236}">
                <a16:creationId xmlns:a16="http://schemas.microsoft.com/office/drawing/2014/main" id="{7AC109C2-6B11-743C-564B-34C279A2DCA3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hlinkClick r:id="rId4" action="ppaction://hlinksldjump"/>
            <a:extLst>
              <a:ext uri="{FF2B5EF4-FFF2-40B4-BE49-F238E27FC236}">
                <a16:creationId xmlns:a16="http://schemas.microsoft.com/office/drawing/2014/main" id="{5D13B94B-EECD-7F7C-ED57-2DD03A2F6E48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F66F0707-8625-2320-68F3-EDAB212E06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3A7CC9CC-E9E7-55C4-6A8C-155D1F74B18D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5A060E78-390E-A1A8-E9D3-CF34143BB3DF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2EBA9488-4BBD-6522-6678-99F0B0FE07DF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7FA333F-3FDF-1B5A-9515-E9932FA892CF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EE379D79-B115-1E11-5025-C9D43ABEEE76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2240FAC9-BC2D-0A29-4902-079D1CE6C00D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3C697E26-C000-3C5B-B37C-1C6D12705A94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9E930FE2-A4AD-BBAD-3637-6D6EF171E0F8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D327E57E-D52C-C5AD-4847-1FCF0F2C94F3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1421EC1-AB88-A1A7-9B60-910383F02B7A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8" name="Text 87">
            <a:extLst>
              <a:ext uri="{FF2B5EF4-FFF2-40B4-BE49-F238E27FC236}">
                <a16:creationId xmlns:a16="http://schemas.microsoft.com/office/drawing/2014/main" id="{934864C2-1AE0-9A20-3422-7688BD15133C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A2B39ED-48C6-1678-679A-541604454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533" y="3704785"/>
            <a:ext cx="1270254" cy="12862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EAEA79-20C2-D114-1430-987BAEBA6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476" y="3034723"/>
            <a:ext cx="1264917" cy="19587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D81E78C-AD1D-D1FD-EF6F-9BC106294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9927" y="3123697"/>
            <a:ext cx="1264917" cy="18626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6C6AFF-CB6B-BA8F-9834-186408FB5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623" y="2599281"/>
            <a:ext cx="2966933" cy="2389104"/>
          </a:xfrm>
          <a:prstGeom prst="rect">
            <a:avLst/>
          </a:prstGeom>
        </p:spPr>
      </p:pic>
      <p:sp>
        <p:nvSpPr>
          <p:cNvPr id="30" name="Shape 15">
            <a:extLst>
              <a:ext uri="{FF2B5EF4-FFF2-40B4-BE49-F238E27FC236}">
                <a16:creationId xmlns:a16="http://schemas.microsoft.com/office/drawing/2014/main" id="{CEF68224-AABD-BA4B-E395-D649E189505E}"/>
              </a:ext>
            </a:extLst>
          </p:cNvPr>
          <p:cNvSpPr/>
          <p:nvPr/>
        </p:nvSpPr>
        <p:spPr>
          <a:xfrm>
            <a:off x="2584160" y="6025792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9E1EA3D5-20BA-A6D3-E6C3-E74960F1BB3D}"/>
              </a:ext>
            </a:extLst>
          </p:cNvPr>
          <p:cNvSpPr txBox="1"/>
          <p:nvPr/>
        </p:nvSpPr>
        <p:spPr>
          <a:xfrm>
            <a:off x="2927060" y="5987387"/>
            <a:ext cx="47823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 및 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사용자별 사이드바</a:t>
            </a:r>
            <a:endParaRPr lang="en-US" sz="1000" dirty="0"/>
          </a:p>
        </p:txBody>
      </p:sp>
      <p:sp>
        <p:nvSpPr>
          <p:cNvPr id="32" name="Text 49">
            <a:extLst>
              <a:ext uri="{FF2B5EF4-FFF2-40B4-BE49-F238E27FC236}">
                <a16:creationId xmlns:a16="http://schemas.microsoft.com/office/drawing/2014/main" id="{6F98887A-787A-57C5-DF88-3A488DC2A17F}"/>
              </a:ext>
            </a:extLst>
          </p:cNvPr>
          <p:cNvSpPr txBox="1"/>
          <p:nvPr/>
        </p:nvSpPr>
        <p:spPr>
          <a:xfrm>
            <a:off x="2630794" y="6054139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900" dirty="0"/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5F44AE4D-1D37-8AE1-4069-1A7BCFFC8904}"/>
              </a:ext>
            </a:extLst>
          </p:cNvPr>
          <p:cNvSpPr txBox="1"/>
          <p:nvPr/>
        </p:nvSpPr>
        <p:spPr>
          <a:xfrm>
            <a:off x="2936726" y="6205843"/>
            <a:ext cx="4754054" cy="151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(Role)에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따른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분리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로그인과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맞춤형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사이드바를  제공합니다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14576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476695" y="-1904695"/>
            <a:ext cx="7619695" cy="7619695"/>
          </a:xfrm>
          <a:prstGeom prst="ellipse">
            <a:avLst/>
          </a:prstGeom>
          <a:solidFill>
            <a:srgbClr val="1E293B">
              <a:alpha val="5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-952805" y="4000500"/>
            <a:ext cx="5715000" cy="5715000"/>
          </a:xfrm>
          <a:prstGeom prst="ellipse">
            <a:avLst/>
          </a:prstGeom>
          <a:solidFill>
            <a:srgbClr val="172554">
              <a:alpha val="3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457200" y="1334110"/>
            <a:ext cx="11277295" cy="9144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 txBox="1"/>
          <p:nvPr/>
        </p:nvSpPr>
        <p:spPr>
          <a:xfrm>
            <a:off x="457200" y="457200"/>
            <a:ext cx="41916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kern="0" spc="52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INDEX</a:t>
            </a:r>
            <a:endParaRPr lang="en-US" sz="1000" dirty="0"/>
          </a:p>
        </p:txBody>
      </p:sp>
      <p:sp>
        <p:nvSpPr>
          <p:cNvPr id="8" name="Text 6"/>
          <p:cNvSpPr txBox="1"/>
          <p:nvPr/>
        </p:nvSpPr>
        <p:spPr>
          <a:xfrm>
            <a:off x="457200" y="724205"/>
            <a:ext cx="50099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Table of Contents</a:t>
            </a:r>
            <a:endParaRPr lang="en-US" sz="3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l="-837" r="-837"/>
          <a:stretch/>
        </p:blipFill>
        <p:spPr>
          <a:xfrm>
            <a:off x="10548518" y="1025957"/>
            <a:ext cx="152705" cy="133502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10777118" y="990295"/>
            <a:ext cx="114482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Total 7 Sections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57200" y="2157070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457200" y="2157070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1447495" y="2385670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 txBox="1"/>
          <p:nvPr/>
        </p:nvSpPr>
        <p:spPr>
          <a:xfrm>
            <a:off x="1609344" y="2348179"/>
            <a:ext cx="181142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1F5F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1609344" y="2614270"/>
            <a:ext cx="205465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LMS 소개 및 시스템 구축 목적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457200" y="3148279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457200" y="3148279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1447495" y="3376879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 txBox="1"/>
          <p:nvPr/>
        </p:nvSpPr>
        <p:spPr>
          <a:xfrm>
            <a:off x="1609344" y="3338474"/>
            <a:ext cx="175199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참여인원</a:t>
            </a:r>
            <a:endParaRPr lang="en-US" sz="1500" dirty="0"/>
          </a:p>
        </p:txBody>
      </p:sp>
      <p:sp>
        <p:nvSpPr>
          <p:cNvPr id="20" name="Text 17"/>
          <p:cNvSpPr txBox="1"/>
          <p:nvPr/>
        </p:nvSpPr>
        <p:spPr>
          <a:xfrm>
            <a:off x="1609344" y="3605479"/>
            <a:ext cx="181417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구성 및 역할 분담 (R&amp;R)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457200" y="4138574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457200" y="4138574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0"/>
          <p:cNvSpPr/>
          <p:nvPr/>
        </p:nvSpPr>
        <p:spPr>
          <a:xfrm>
            <a:off x="1447495" y="4367174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 txBox="1"/>
          <p:nvPr/>
        </p:nvSpPr>
        <p:spPr>
          <a:xfrm>
            <a:off x="1609344" y="4328770"/>
            <a:ext cx="135788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일정</a:t>
            </a:r>
            <a:endParaRPr lang="en-US" sz="1500" dirty="0"/>
          </a:p>
        </p:txBody>
      </p:sp>
      <p:sp>
        <p:nvSpPr>
          <p:cNvPr id="25" name="Text 22"/>
          <p:cNvSpPr txBox="1"/>
          <p:nvPr/>
        </p:nvSpPr>
        <p:spPr>
          <a:xfrm>
            <a:off x="1609344" y="4595774"/>
            <a:ext cx="147767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WBS 및 개발 마일스톤</a:t>
            </a:r>
            <a:endParaRPr lang="en-US" sz="1000" dirty="0"/>
          </a:p>
        </p:txBody>
      </p:sp>
      <p:sp>
        <p:nvSpPr>
          <p:cNvPr id="26" name="Shape 23"/>
          <p:cNvSpPr/>
          <p:nvPr/>
        </p:nvSpPr>
        <p:spPr>
          <a:xfrm>
            <a:off x="457200" y="5128870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24"/>
          <p:cNvSpPr/>
          <p:nvPr/>
        </p:nvSpPr>
        <p:spPr>
          <a:xfrm>
            <a:off x="457200" y="5128870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5"/>
          <p:cNvSpPr/>
          <p:nvPr/>
        </p:nvSpPr>
        <p:spPr>
          <a:xfrm>
            <a:off x="1447495" y="5357470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 26"/>
          <p:cNvSpPr txBox="1"/>
          <p:nvPr/>
        </p:nvSpPr>
        <p:spPr>
          <a:xfrm>
            <a:off x="1609344" y="5319979"/>
            <a:ext cx="135788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구성</a:t>
            </a:r>
            <a:endParaRPr lang="en-US" sz="1500" dirty="0"/>
          </a:p>
        </p:txBody>
      </p:sp>
      <p:sp>
        <p:nvSpPr>
          <p:cNvPr id="30" name="Text 27"/>
          <p:cNvSpPr txBox="1"/>
          <p:nvPr/>
        </p:nvSpPr>
        <p:spPr>
          <a:xfrm>
            <a:off x="1609344" y="5586070"/>
            <a:ext cx="157276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및 기술 스택</a:t>
            </a:r>
            <a:endParaRPr lang="en-US" sz="1000" dirty="0"/>
          </a:p>
        </p:txBody>
      </p:sp>
      <p:sp>
        <p:nvSpPr>
          <p:cNvPr id="31" name="Text 28"/>
          <p:cNvSpPr txBox="1"/>
          <p:nvPr/>
        </p:nvSpPr>
        <p:spPr>
          <a:xfrm>
            <a:off x="778154" y="2367382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2200" dirty="0"/>
          </a:p>
        </p:txBody>
      </p:sp>
      <p:sp>
        <p:nvSpPr>
          <p:cNvPr id="32" name="Text 29"/>
          <p:cNvSpPr txBox="1"/>
          <p:nvPr/>
        </p:nvSpPr>
        <p:spPr>
          <a:xfrm>
            <a:off x="778154" y="3357677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2200" dirty="0"/>
          </a:p>
        </p:txBody>
      </p:sp>
      <p:sp>
        <p:nvSpPr>
          <p:cNvPr id="33" name="Text 30"/>
          <p:cNvSpPr txBox="1"/>
          <p:nvPr/>
        </p:nvSpPr>
        <p:spPr>
          <a:xfrm>
            <a:off x="778154" y="4347972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2200" dirty="0"/>
          </a:p>
        </p:txBody>
      </p:sp>
      <p:sp>
        <p:nvSpPr>
          <p:cNvPr id="34" name="Text 31"/>
          <p:cNvSpPr txBox="1"/>
          <p:nvPr/>
        </p:nvSpPr>
        <p:spPr>
          <a:xfrm>
            <a:off x="778154" y="5339182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220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/>
        </p:blipFill>
        <p:spPr>
          <a:xfrm>
            <a:off x="10515600" y="1723644"/>
            <a:ext cx="1218895" cy="1218895"/>
          </a:xfrm>
          <a:prstGeom prst="rect">
            <a:avLst/>
          </a:prstGeom>
        </p:spPr>
      </p:pic>
      <p:sp>
        <p:nvSpPr>
          <p:cNvPr id="36" name="Shape 32"/>
          <p:cNvSpPr/>
          <p:nvPr/>
        </p:nvSpPr>
        <p:spPr>
          <a:xfrm>
            <a:off x="6286500" y="2030882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33"/>
          <p:cNvSpPr/>
          <p:nvPr/>
        </p:nvSpPr>
        <p:spPr>
          <a:xfrm>
            <a:off x="6286500" y="2030882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 34"/>
          <p:cNvSpPr txBox="1"/>
          <p:nvPr/>
        </p:nvSpPr>
        <p:spPr>
          <a:xfrm>
            <a:off x="6607454" y="2241194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2200" dirty="0"/>
          </a:p>
        </p:txBody>
      </p:sp>
      <p:sp>
        <p:nvSpPr>
          <p:cNvPr id="39" name="Shape 35"/>
          <p:cNvSpPr/>
          <p:nvPr/>
        </p:nvSpPr>
        <p:spPr>
          <a:xfrm>
            <a:off x="7276795" y="2259482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Text 36"/>
          <p:cNvSpPr txBox="1"/>
          <p:nvPr/>
        </p:nvSpPr>
        <p:spPr>
          <a:xfrm>
            <a:off x="7438644" y="2221992"/>
            <a:ext cx="187177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제안/내용</a:t>
            </a:r>
            <a:endParaRPr lang="en-US" sz="1500" dirty="0"/>
          </a:p>
        </p:txBody>
      </p:sp>
      <p:sp>
        <p:nvSpPr>
          <p:cNvPr id="41" name="Text 37"/>
          <p:cNvSpPr txBox="1"/>
          <p:nvPr/>
        </p:nvSpPr>
        <p:spPr>
          <a:xfrm>
            <a:off x="7438644" y="2488082"/>
            <a:ext cx="193212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명세 및 세부 내용</a:t>
            </a:r>
            <a:endParaRPr lang="en-US" sz="1000" dirty="0"/>
          </a:p>
        </p:txBody>
      </p:sp>
      <p:sp>
        <p:nvSpPr>
          <p:cNvPr id="42" name="Shape 38"/>
          <p:cNvSpPr/>
          <p:nvPr/>
        </p:nvSpPr>
        <p:spPr>
          <a:xfrm>
            <a:off x="6286500" y="3022092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9"/>
          <p:cNvSpPr/>
          <p:nvPr/>
        </p:nvSpPr>
        <p:spPr>
          <a:xfrm>
            <a:off x="6286500" y="3022092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 40"/>
          <p:cNvSpPr txBox="1"/>
          <p:nvPr/>
        </p:nvSpPr>
        <p:spPr>
          <a:xfrm>
            <a:off x="6607454" y="3231490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sz="2200" dirty="0"/>
          </a:p>
        </p:txBody>
      </p:sp>
      <p:sp>
        <p:nvSpPr>
          <p:cNvPr id="45" name="Shape 41"/>
          <p:cNvSpPr/>
          <p:nvPr/>
        </p:nvSpPr>
        <p:spPr>
          <a:xfrm>
            <a:off x="7276795" y="3250692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Text 42"/>
          <p:cNvSpPr txBox="1"/>
          <p:nvPr/>
        </p:nvSpPr>
        <p:spPr>
          <a:xfrm>
            <a:off x="7438644" y="3212287"/>
            <a:ext cx="13176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구현화면</a:t>
            </a:r>
            <a:endParaRPr lang="en-US" sz="1500" dirty="0"/>
          </a:p>
        </p:txBody>
      </p:sp>
      <p:sp>
        <p:nvSpPr>
          <p:cNvPr id="47" name="Text 43"/>
          <p:cNvSpPr txBox="1"/>
          <p:nvPr/>
        </p:nvSpPr>
        <p:spPr>
          <a:xfrm>
            <a:off x="7438644" y="3479292"/>
            <a:ext cx="149047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기능별 구현 결과</a:t>
            </a:r>
            <a:endParaRPr lang="en-US" sz="1000" dirty="0"/>
          </a:p>
        </p:txBody>
      </p:sp>
      <p:sp>
        <p:nvSpPr>
          <p:cNvPr id="48" name="Shape 44"/>
          <p:cNvSpPr/>
          <p:nvPr/>
        </p:nvSpPr>
        <p:spPr>
          <a:xfrm>
            <a:off x="6286500" y="4012387"/>
            <a:ext cx="5447995" cy="838505"/>
          </a:xfrm>
          <a:prstGeom prst="roundRect">
            <a:avLst>
              <a:gd name="adj" fmla="val 9914"/>
            </a:avLst>
          </a:prstGeom>
          <a:solidFill>
            <a:srgbClr val="1E293B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5"/>
          <p:cNvSpPr/>
          <p:nvPr/>
        </p:nvSpPr>
        <p:spPr>
          <a:xfrm>
            <a:off x="6286500" y="4012387"/>
            <a:ext cx="38405" cy="838505"/>
          </a:xfrm>
          <a:prstGeom prst="roundRect">
            <a:avLst>
              <a:gd name="adj" fmla="val 216449"/>
            </a:avLst>
          </a:pr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 46"/>
          <p:cNvSpPr txBox="1"/>
          <p:nvPr/>
        </p:nvSpPr>
        <p:spPr>
          <a:xfrm>
            <a:off x="6607454" y="4221785"/>
            <a:ext cx="42885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07</a:t>
            </a:r>
            <a:endParaRPr lang="en-US" sz="2200" dirty="0"/>
          </a:p>
        </p:txBody>
      </p:sp>
      <p:sp>
        <p:nvSpPr>
          <p:cNvPr id="51" name="Shape 47"/>
          <p:cNvSpPr/>
          <p:nvPr/>
        </p:nvSpPr>
        <p:spPr>
          <a:xfrm>
            <a:off x="7276795" y="4240987"/>
            <a:ext cx="9144" cy="381305"/>
          </a:xfrm>
          <a:prstGeom prst="rect">
            <a:avLst/>
          </a:prstGeom>
          <a:solidFill>
            <a:srgbClr val="475569"/>
          </a:solidFill>
          <a:ln w="12700">
            <a:solidFill>
              <a:srgbClr val="47556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Text 48"/>
          <p:cNvSpPr txBox="1"/>
          <p:nvPr/>
        </p:nvSpPr>
        <p:spPr>
          <a:xfrm>
            <a:off x="7438644" y="4202582"/>
            <a:ext cx="17474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 마치며</a:t>
            </a:r>
            <a:endParaRPr lang="en-US" sz="1500" dirty="0"/>
          </a:p>
        </p:txBody>
      </p:sp>
      <p:sp>
        <p:nvSpPr>
          <p:cNvPr id="53" name="Text 49"/>
          <p:cNvSpPr txBox="1"/>
          <p:nvPr/>
        </p:nvSpPr>
        <p:spPr>
          <a:xfrm>
            <a:off x="7438644" y="4469587"/>
            <a:ext cx="157459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회고 및 소감</a:t>
            </a:r>
            <a:endParaRPr lang="en-US" sz="1000" dirty="0"/>
          </a:p>
        </p:txBody>
      </p:sp>
      <p:sp>
        <p:nvSpPr>
          <p:cNvPr id="54" name="Shape 50"/>
          <p:cNvSpPr/>
          <p:nvPr/>
        </p:nvSpPr>
        <p:spPr>
          <a:xfrm>
            <a:off x="6286500" y="5002682"/>
            <a:ext cx="5447995" cy="1248156"/>
          </a:xfrm>
          <a:prstGeom prst="roundRect">
            <a:avLst>
              <a:gd name="adj" fmla="val 6711"/>
            </a:avLst>
          </a:prstGeom>
          <a:solidFill>
            <a:srgbClr val="1E293B">
              <a:alpha val="70000"/>
            </a:srgbClr>
          </a:solidFill>
          <a:ln w="12700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51"/>
          <p:cNvSpPr/>
          <p:nvPr/>
        </p:nvSpPr>
        <p:spPr>
          <a:xfrm>
            <a:off x="6286500" y="5002682"/>
            <a:ext cx="5447995" cy="38405"/>
          </a:xfrm>
          <a:prstGeom prst="roundRect">
            <a:avLst>
              <a:gd name="adj" fmla="val 218101"/>
            </a:avLst>
          </a:prstGeom>
          <a:solidFill>
            <a:srgbClr val="3B82F6"/>
          </a:solidFill>
          <a:ln w="12700">
            <a:solidFill>
              <a:srgbClr val="3B82F6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6" name="Image 2" descr="preencoded.png"/>
          <p:cNvPicPr>
            <a:picLocks noChangeAspect="1"/>
          </p:cNvPicPr>
          <p:nvPr/>
        </p:nvPicPr>
        <p:blipFill>
          <a:blip r:embed="rId5"/>
          <a:srcRect t="-180" b="-180"/>
          <a:stretch/>
        </p:blipFill>
        <p:spPr>
          <a:xfrm>
            <a:off x="6524244" y="5308092"/>
            <a:ext cx="190195" cy="152705"/>
          </a:xfrm>
          <a:prstGeom prst="rect">
            <a:avLst/>
          </a:prstGeom>
        </p:spPr>
      </p:pic>
      <p:sp>
        <p:nvSpPr>
          <p:cNvPr id="57" name="Text 52"/>
          <p:cNvSpPr txBox="1"/>
          <p:nvPr/>
        </p:nvSpPr>
        <p:spPr>
          <a:xfrm>
            <a:off x="6829654" y="5269687"/>
            <a:ext cx="1181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SEMI PROJECT</a:t>
            </a:r>
            <a:endParaRPr lang="en-US" sz="1200" dirty="0"/>
          </a:p>
        </p:txBody>
      </p:sp>
      <p:sp>
        <p:nvSpPr>
          <p:cNvPr id="58" name="Text 53"/>
          <p:cNvSpPr txBox="1"/>
          <p:nvPr/>
        </p:nvSpPr>
        <p:spPr>
          <a:xfrm>
            <a:off x="6524244" y="5574182"/>
            <a:ext cx="5048402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본 프로젝트는 가산구디대학교 학원 과제로 진행되며, 실제 운영 가능한 수준의 LMS 구현을 목표로 합니다.</a:t>
            </a:r>
            <a:endParaRPr lang="en-US" sz="1000" dirty="0"/>
          </a:p>
        </p:txBody>
      </p:sp>
      <p:sp>
        <p:nvSpPr>
          <p:cNvPr id="59" name="Text 54"/>
          <p:cNvSpPr txBox="1"/>
          <p:nvPr/>
        </p:nvSpPr>
        <p:spPr>
          <a:xfrm>
            <a:off x="400507" y="647669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Gasan </a:t>
            </a:r>
            <a:r>
              <a:rPr lang="en-US" sz="900" kern="0" spc="90" dirty="0" err="1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Goodee</a:t>
            </a: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Univ. LMS Project</a:t>
            </a: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E742-0653-6C2B-83E5-2419D760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78050AC-15A9-4699-B87E-5297FABDEDF3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F211053-27EC-9893-07A8-E51D252EF2D2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C6470C5-A97D-47E9-373C-E87AE26D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hlinkClick r:id="rId4" action="ppaction://hlinksldjump"/>
            <a:extLst>
              <a:ext uri="{FF2B5EF4-FFF2-40B4-BE49-F238E27FC236}">
                <a16:creationId xmlns:a16="http://schemas.microsoft.com/office/drawing/2014/main" id="{121A8C07-EF52-ECF7-D18B-3389A3E1E082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hlinkClick r:id="rId4" action="ppaction://hlinksldjump"/>
            <a:extLst>
              <a:ext uri="{FF2B5EF4-FFF2-40B4-BE49-F238E27FC236}">
                <a16:creationId xmlns:a16="http://schemas.microsoft.com/office/drawing/2014/main" id="{515E2767-6C22-162E-8EB0-71BEF3909EC5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E91D9006-1EF7-2895-40F6-8980797705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9B932BB3-18D2-D95A-3B89-688464F3FF54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FE5BADBF-1AC9-E3E5-7D26-70A45F43C4A5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267542EE-C15C-147F-ABA3-BA77B2A88C96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5AA6DB1F-60FB-3053-3ABB-D4278CFA55CA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D2CB5C1C-0DEF-EDC7-7338-A89AEBA14028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4EB6204C-4C08-5D7B-B2B9-ABB58ECE74D1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F58DDC3A-34A3-4B4E-1D48-DDEC5E352F96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1A7195B8-F0E3-0841-E812-5F68F0681C60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FDFB4D1C-1DC1-3213-2961-572E08EEA5B9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C5E5AD1-1C25-681D-3171-26474FDECDFE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8" name="Text 87">
            <a:extLst>
              <a:ext uri="{FF2B5EF4-FFF2-40B4-BE49-F238E27FC236}">
                <a16:creationId xmlns:a16="http://schemas.microsoft.com/office/drawing/2014/main" id="{6BBC43B2-62E8-3EB1-DE91-2E69D11FE8CA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sp>
        <p:nvSpPr>
          <p:cNvPr id="37" name="Shape 25">
            <a:extLst>
              <a:ext uri="{FF2B5EF4-FFF2-40B4-BE49-F238E27FC236}">
                <a16:creationId xmlns:a16="http://schemas.microsoft.com/office/drawing/2014/main" id="{53D263D8-E15C-5E9F-6767-CE5C9ED10F03}"/>
              </a:ext>
            </a:extLst>
          </p:cNvPr>
          <p:cNvSpPr/>
          <p:nvPr/>
        </p:nvSpPr>
        <p:spPr>
          <a:xfrm>
            <a:off x="2584160" y="5998614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242B5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 26">
            <a:extLst>
              <a:ext uri="{FF2B5EF4-FFF2-40B4-BE49-F238E27FC236}">
                <a16:creationId xmlns:a16="http://schemas.microsoft.com/office/drawing/2014/main" id="{D1118915-8A22-E5C4-CEDF-2F32610737F5}"/>
              </a:ext>
            </a:extLst>
          </p:cNvPr>
          <p:cNvSpPr txBox="1"/>
          <p:nvPr/>
        </p:nvSpPr>
        <p:spPr>
          <a:xfrm>
            <a:off x="2927060" y="5960209"/>
            <a:ext cx="44010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 리스트 및 수강신청</a:t>
            </a:r>
            <a:endParaRPr lang="en-US" sz="1000" dirty="0"/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F6C99FC7-3394-38EC-FC89-DBED873E5502}"/>
              </a:ext>
            </a:extLst>
          </p:cNvPr>
          <p:cNvSpPr txBox="1"/>
          <p:nvPr/>
        </p:nvSpPr>
        <p:spPr>
          <a:xfrm>
            <a:off x="2927060" y="6188809"/>
            <a:ext cx="50328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개설된 강의 목록을 조회하고 필터링 기능을 통해 원하는 강의를 수강 신청할 수 있습니다.</a:t>
            </a:r>
            <a:endParaRPr lang="en-US" sz="900" dirty="0"/>
          </a:p>
        </p:txBody>
      </p:sp>
      <p:sp>
        <p:nvSpPr>
          <p:cNvPr id="40" name="Text 51">
            <a:extLst>
              <a:ext uri="{FF2B5EF4-FFF2-40B4-BE49-F238E27FC236}">
                <a16:creationId xmlns:a16="http://schemas.microsoft.com/office/drawing/2014/main" id="{4403A561-AF24-02E2-311E-65DF7DFC63FA}"/>
              </a:ext>
            </a:extLst>
          </p:cNvPr>
          <p:cNvSpPr txBox="1"/>
          <p:nvPr/>
        </p:nvSpPr>
        <p:spPr>
          <a:xfrm>
            <a:off x="2641234" y="6036409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9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269E617-FBA6-168D-7090-B087CD085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968" y="1821840"/>
            <a:ext cx="6972257" cy="39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7C37-BFCF-80EA-6605-64636A69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10A5C1F-F63D-21CE-11B0-6341B8D88CF2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0CC412F-94C6-2CF7-1049-625283764921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CC965B1-8327-52F5-970B-91367649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hlinkClick r:id="rId4" action="ppaction://hlinksldjump"/>
            <a:extLst>
              <a:ext uri="{FF2B5EF4-FFF2-40B4-BE49-F238E27FC236}">
                <a16:creationId xmlns:a16="http://schemas.microsoft.com/office/drawing/2014/main" id="{6A9D3DAB-1739-C891-2B07-B61D2E54BC35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hlinkClick r:id="rId4" action="ppaction://hlinksldjump"/>
            <a:extLst>
              <a:ext uri="{FF2B5EF4-FFF2-40B4-BE49-F238E27FC236}">
                <a16:creationId xmlns:a16="http://schemas.microsoft.com/office/drawing/2014/main" id="{A14642CF-B8CE-E065-D3F1-B88E1E4356F9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20E08A78-A7EB-1315-5A67-014E0A84B1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6279D320-8B96-4650-B4DC-0A56C418D5FB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482B7CC0-E468-27B7-31F1-D22EA46A95CF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4954B597-4D6D-FCEC-6719-905D6D7B65CD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B30C556A-16A1-895F-B82B-DB575FF0EF38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7895356-D8C0-951B-B695-A86E76D25625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56BCC467-7EA6-56B6-E30A-59CCA2D6571E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EE6A4393-D0FC-CF96-8CF2-0AD538213277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25710438-F593-4F1A-4295-4B0634E7D1A1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66F3C63F-8AC0-9F84-2B02-0AFE2F7C2DEB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7A0B544-C7F1-5783-F996-C872F0B602D0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8" name="Text 87">
            <a:extLst>
              <a:ext uri="{FF2B5EF4-FFF2-40B4-BE49-F238E27FC236}">
                <a16:creationId xmlns:a16="http://schemas.microsoft.com/office/drawing/2014/main" id="{27866D44-9875-4F7F-D9AD-C1DF423FE975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5B2067E1-4290-CDED-01BE-A541369C3703}"/>
              </a:ext>
            </a:extLst>
          </p:cNvPr>
          <p:cNvSpPr/>
          <p:nvPr/>
        </p:nvSpPr>
        <p:spPr>
          <a:xfrm>
            <a:off x="2584160" y="6001966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6">
            <a:extLst>
              <a:ext uri="{FF2B5EF4-FFF2-40B4-BE49-F238E27FC236}">
                <a16:creationId xmlns:a16="http://schemas.microsoft.com/office/drawing/2014/main" id="{C7FB0002-F13F-0CAB-7641-FADFC377F8A1}"/>
              </a:ext>
            </a:extLst>
          </p:cNvPr>
          <p:cNvSpPr txBox="1"/>
          <p:nvPr/>
        </p:nvSpPr>
        <p:spPr>
          <a:xfrm>
            <a:off x="2927060" y="5964476"/>
            <a:ext cx="43342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 승인 요청 관리</a:t>
            </a:r>
            <a:endParaRPr lang="en-US" sz="1000" dirty="0"/>
          </a:p>
        </p:txBody>
      </p:sp>
      <p:sp>
        <p:nvSpPr>
          <p:cNvPr id="12" name="Text 37">
            <a:extLst>
              <a:ext uri="{FF2B5EF4-FFF2-40B4-BE49-F238E27FC236}">
                <a16:creationId xmlns:a16="http://schemas.microsoft.com/office/drawing/2014/main" id="{F9C129A4-D6E1-94F9-A0EF-A5CAE69C39E0}"/>
              </a:ext>
            </a:extLst>
          </p:cNvPr>
          <p:cNvSpPr txBox="1"/>
          <p:nvPr/>
        </p:nvSpPr>
        <p:spPr>
          <a:xfrm>
            <a:off x="2927060" y="6193076"/>
            <a:ext cx="335532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사용자로부터 접수된 승인 요청을 검토하고 승인 또는 반려합니다</a:t>
            </a:r>
            <a:r>
              <a:rPr lang="en-US" altLang="ko-KR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900" dirty="0"/>
          </a:p>
        </p:txBody>
      </p:sp>
      <p:sp>
        <p:nvSpPr>
          <p:cNvPr id="21" name="Text 53">
            <a:extLst>
              <a:ext uri="{FF2B5EF4-FFF2-40B4-BE49-F238E27FC236}">
                <a16:creationId xmlns:a16="http://schemas.microsoft.com/office/drawing/2014/main" id="{927FD5AE-7381-385B-F55F-951195369086}"/>
              </a:ext>
            </a:extLst>
          </p:cNvPr>
          <p:cNvSpPr txBox="1"/>
          <p:nvPr/>
        </p:nvSpPr>
        <p:spPr>
          <a:xfrm>
            <a:off x="2630794" y="6031227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9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B8BEB1-C8C0-7D45-7F34-9E3C15CFC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314" y="1840270"/>
            <a:ext cx="7099575" cy="39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99DD9-9E1F-930A-D228-148AA9A2D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EADCAC0-F905-CA99-9789-3B5E11D45EC4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771350F-487D-FA41-1AF2-5A5EAFDC784C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4AE9828-2FB6-AF0F-C4E2-B629DCE1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hlinkClick r:id="rId4" action="ppaction://hlinksldjump"/>
            <a:extLst>
              <a:ext uri="{FF2B5EF4-FFF2-40B4-BE49-F238E27FC236}">
                <a16:creationId xmlns:a16="http://schemas.microsoft.com/office/drawing/2014/main" id="{F3090EAA-0950-29D0-231B-645CA865A67F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hlinkClick r:id="rId4" action="ppaction://hlinksldjump"/>
            <a:extLst>
              <a:ext uri="{FF2B5EF4-FFF2-40B4-BE49-F238E27FC236}">
                <a16:creationId xmlns:a16="http://schemas.microsoft.com/office/drawing/2014/main" id="{3C1B4293-3108-81E5-EEB7-570C61CDDCBF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4ED86FD-A54F-41B4-3579-8D0B657918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8B605AC1-06A0-10CB-C9F7-D55CCADBD76D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54591D94-069E-A31E-2F7D-CB53A5438AE9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28380D29-2A86-11CB-2A58-C38333018980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D2F95035-6790-30FB-5DF2-DF50F1DCACB3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D5CE9281-A13C-7476-28B2-F0FE964904CD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D13E08CF-CADB-647B-CFDA-D636EE2536C2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DC372DAA-3754-7912-15EE-6109D0FEF5BC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E0EFEE47-E0F3-CB88-EE7A-913341A7A1CD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586826AE-E983-2C5A-A8A5-2E14342A2486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BEA3A79-51B6-E0E4-F10E-997EC0466D1C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8" name="Text 87">
            <a:extLst>
              <a:ext uri="{FF2B5EF4-FFF2-40B4-BE49-F238E27FC236}">
                <a16:creationId xmlns:a16="http://schemas.microsoft.com/office/drawing/2014/main" id="{02770D2C-D4B7-298A-F4E2-5F0CBB230483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sp>
        <p:nvSpPr>
          <p:cNvPr id="5" name="Shape 45">
            <a:extLst>
              <a:ext uri="{FF2B5EF4-FFF2-40B4-BE49-F238E27FC236}">
                <a16:creationId xmlns:a16="http://schemas.microsoft.com/office/drawing/2014/main" id="{FFCF5F79-EF15-10CB-E4CD-BE16C33C58A9}"/>
              </a:ext>
            </a:extLst>
          </p:cNvPr>
          <p:cNvSpPr/>
          <p:nvPr/>
        </p:nvSpPr>
        <p:spPr>
          <a:xfrm>
            <a:off x="2584160" y="6001662"/>
            <a:ext cx="228600" cy="228600"/>
          </a:xfrm>
          <a:prstGeom prst="roundRect">
            <a:avLst>
              <a:gd name="adj" fmla="val 66667"/>
            </a:avLst>
          </a:prstGeom>
          <a:solidFill>
            <a:srgbClr val="EC4899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6">
            <a:extLst>
              <a:ext uri="{FF2B5EF4-FFF2-40B4-BE49-F238E27FC236}">
                <a16:creationId xmlns:a16="http://schemas.microsoft.com/office/drawing/2014/main" id="{046BE2CB-346D-9230-BB5F-930731496C0A}"/>
              </a:ext>
            </a:extLst>
          </p:cNvPr>
          <p:cNvSpPr txBox="1"/>
          <p:nvPr/>
        </p:nvSpPr>
        <p:spPr>
          <a:xfrm>
            <a:off x="2927060" y="5964172"/>
            <a:ext cx="4543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공지</a:t>
            </a:r>
            <a:r>
              <a:rPr lang="en-US" altLang="ko-KR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Q&amp;A/</a:t>
            </a:r>
            <a:r>
              <a:rPr lang="ko-KR" alt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과제제출 및 평가</a:t>
            </a: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000" dirty="0"/>
          </a:p>
        </p:txBody>
      </p:sp>
      <p:sp>
        <p:nvSpPr>
          <p:cNvPr id="12" name="Text 47">
            <a:extLst>
              <a:ext uri="{FF2B5EF4-FFF2-40B4-BE49-F238E27FC236}">
                <a16:creationId xmlns:a16="http://schemas.microsoft.com/office/drawing/2014/main" id="{2137B7B9-1254-A163-634D-788E7AF891C9}"/>
              </a:ext>
            </a:extLst>
          </p:cNvPr>
          <p:cNvSpPr txBox="1"/>
          <p:nvPr/>
        </p:nvSpPr>
        <p:spPr>
          <a:xfrm>
            <a:off x="2927060" y="6192772"/>
            <a:ext cx="527974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댓글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</a:t>
            </a:r>
            <a:r>
              <a:rPr lang="ko-KR" alt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파일업로드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기능을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지원하며, 직관적인 리스트 UI로 학습자 간 소통을 지원합니다.</a:t>
            </a:r>
            <a:endParaRPr lang="en-US" sz="900" dirty="0"/>
          </a:p>
        </p:txBody>
      </p:sp>
      <p:sp>
        <p:nvSpPr>
          <p:cNvPr id="21" name="Text 55">
            <a:extLst>
              <a:ext uri="{FF2B5EF4-FFF2-40B4-BE49-F238E27FC236}">
                <a16:creationId xmlns:a16="http://schemas.microsoft.com/office/drawing/2014/main" id="{404D023D-1862-F85D-1737-311C9BE57CA9}"/>
              </a:ext>
            </a:extLst>
          </p:cNvPr>
          <p:cNvSpPr txBox="1"/>
          <p:nvPr/>
        </p:nvSpPr>
        <p:spPr>
          <a:xfrm>
            <a:off x="2631709" y="6030923"/>
            <a:ext cx="2194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472B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9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9B9677-CA72-ECFA-C6EB-D946F6FA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965" y="1834304"/>
            <a:ext cx="2430344" cy="39839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573CCC-34A7-B9DB-3867-79195EEE9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317" y="1837214"/>
            <a:ext cx="4959706" cy="39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158C-536A-F1DB-0ED3-7511E50B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46CDDF3-C3D1-89BD-A5F0-50F150599AB3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8B8BABE-2257-69D0-9A39-72719D6E3EDA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BA677D4-5BF5-FD88-5D2F-5460A4C3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E595C04B-88E9-2230-20AE-4183685B9204}"/>
              </a:ext>
            </a:extLst>
          </p:cNvPr>
          <p:cNvSpPr/>
          <p:nvPr/>
        </p:nvSpPr>
        <p:spPr>
          <a:xfrm>
            <a:off x="8837021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C6FC0D1-41FC-A38F-7AE6-92C89187D874}"/>
              </a:ext>
            </a:extLst>
          </p:cNvPr>
          <p:cNvSpPr txBox="1"/>
          <p:nvPr/>
        </p:nvSpPr>
        <p:spPr>
          <a:xfrm>
            <a:off x="8960617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A7DC3B46-2374-AE08-AA9E-54646F3B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384821" y="1484425"/>
            <a:ext cx="7595202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36194F1B-A2CD-0FFA-EDBC-3521A4CD94D7}"/>
              </a:ext>
            </a:extLst>
          </p:cNvPr>
          <p:cNvSpPr/>
          <p:nvPr/>
        </p:nvSpPr>
        <p:spPr>
          <a:xfrm>
            <a:off x="2393965" y="1493570"/>
            <a:ext cx="7586058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31899400-EE88-3701-1960-F0AE2CBAE00E}"/>
              </a:ext>
            </a:extLst>
          </p:cNvPr>
          <p:cNvSpPr/>
          <p:nvPr/>
        </p:nvSpPr>
        <p:spPr>
          <a:xfrm>
            <a:off x="2393965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0B234907-9660-8E2E-FD07-5492096F941E}"/>
              </a:ext>
            </a:extLst>
          </p:cNvPr>
          <p:cNvSpPr/>
          <p:nvPr/>
        </p:nvSpPr>
        <p:spPr>
          <a:xfrm>
            <a:off x="2508265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3235CC87-AF84-E328-88DA-7E79F3A9D341}"/>
              </a:ext>
            </a:extLst>
          </p:cNvPr>
          <p:cNvSpPr/>
          <p:nvPr/>
        </p:nvSpPr>
        <p:spPr>
          <a:xfrm>
            <a:off x="2641767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DAF61A41-57F0-0FB5-1A41-3FE4E7D91FE0}"/>
              </a:ext>
            </a:extLst>
          </p:cNvPr>
          <p:cNvSpPr/>
          <p:nvPr/>
        </p:nvSpPr>
        <p:spPr>
          <a:xfrm>
            <a:off x="2775270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951F6936-554C-AF44-2D60-6BA320EBEE96}"/>
              </a:ext>
            </a:extLst>
          </p:cNvPr>
          <p:cNvSpPr/>
          <p:nvPr/>
        </p:nvSpPr>
        <p:spPr>
          <a:xfrm>
            <a:off x="2393964" y="5809082"/>
            <a:ext cx="7586057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FDDD757B-82AE-E31E-1FA4-D1DB434BD8EB}"/>
              </a:ext>
            </a:extLst>
          </p:cNvPr>
          <p:cNvSpPr/>
          <p:nvPr/>
        </p:nvSpPr>
        <p:spPr>
          <a:xfrm>
            <a:off x="2393965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DFAD96FB-73FC-2682-68E0-A3E22663FDB1}"/>
              </a:ext>
            </a:extLst>
          </p:cNvPr>
          <p:cNvSpPr txBox="1"/>
          <p:nvPr/>
        </p:nvSpPr>
        <p:spPr>
          <a:xfrm>
            <a:off x="2984667" y="1579524"/>
            <a:ext cx="1619402" cy="1243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/auth/login &amp; /dashboard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16078E2E-B67F-D413-1ADE-28C55199B5A2}"/>
              </a:ext>
            </a:extLst>
          </p:cNvPr>
          <p:cNvSpPr/>
          <p:nvPr/>
        </p:nvSpPr>
        <p:spPr>
          <a:xfrm>
            <a:off x="2393965" y="1815439"/>
            <a:ext cx="7586058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8" name="Text 87">
            <a:extLst>
              <a:ext uri="{FF2B5EF4-FFF2-40B4-BE49-F238E27FC236}">
                <a16:creationId xmlns:a16="http://schemas.microsoft.com/office/drawing/2014/main" id="{D9438EEC-FFE8-35DB-8A09-FF9D2ED7F422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Implementation Screenshots</a:t>
            </a:r>
            <a:endParaRPr lang="en-US" sz="9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7FAE94A-4D28-2595-B818-6678C53C6E26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FEA9F61-90E2-20AB-93CA-E60754088D58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시연 영상</a:t>
            </a:r>
            <a:endParaRPr lang="en-US" sz="1300" dirty="0"/>
          </a:p>
        </p:txBody>
      </p:sp>
      <p:pic>
        <p:nvPicPr>
          <p:cNvPr id="6" name="그림 5">
            <a:hlinkClick r:id="rId5" action="ppaction://hlinkfile"/>
            <a:extLst>
              <a:ext uri="{FF2B5EF4-FFF2-40B4-BE49-F238E27FC236}">
                <a16:creationId xmlns:a16="http://schemas.microsoft.com/office/drawing/2014/main" id="{18E49D09-0C20-B907-0C80-D1AC103FC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965" y="2061861"/>
            <a:ext cx="7595202" cy="35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7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91295" y="761695"/>
            <a:ext cx="2438705" cy="24387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1695" y="3047695"/>
            <a:ext cx="3047695" cy="30476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7200" y="16578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457200" y="457200"/>
            <a:ext cx="12573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 txBox="1"/>
          <p:nvPr/>
        </p:nvSpPr>
        <p:spPr>
          <a:xfrm>
            <a:off x="457200" y="780898"/>
            <a:ext cx="449701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07.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 마치며 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457200" y="1238098"/>
            <a:ext cx="333847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팀원들의 프로젝트 경험과 배운 점 회고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10775290" y="1343254"/>
            <a:ext cx="114300" cy="133502"/>
          </a:xfrm>
          <a:prstGeom prst="rect">
            <a:avLst/>
          </a:prstGeom>
        </p:spPr>
      </p:pic>
      <p:sp>
        <p:nvSpPr>
          <p:cNvPr id="11" name="Text 6"/>
          <p:cNvSpPr txBox="1"/>
          <p:nvPr/>
        </p:nvSpPr>
        <p:spPr>
          <a:xfrm>
            <a:off x="580644" y="495605"/>
            <a:ext cx="10863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RETROSPECTIVE</a:t>
            </a:r>
            <a:endParaRPr lang="en-US" sz="900" dirty="0"/>
          </a:p>
        </p:txBody>
      </p:sp>
      <p:sp>
        <p:nvSpPr>
          <p:cNvPr id="12" name="Text 7"/>
          <p:cNvSpPr txBox="1"/>
          <p:nvPr/>
        </p:nvSpPr>
        <p:spPr>
          <a:xfrm>
            <a:off x="10965485" y="1314907"/>
            <a:ext cx="91165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 Voices</a:t>
            </a:r>
            <a:endParaRPr lang="en-US" sz="1000" dirty="0"/>
          </a:p>
        </p:txBody>
      </p:sp>
      <p:sp>
        <p:nvSpPr>
          <p:cNvPr id="13" name="Shape 8"/>
          <p:cNvSpPr/>
          <p:nvPr/>
        </p:nvSpPr>
        <p:spPr>
          <a:xfrm>
            <a:off x="457200" y="1971446"/>
            <a:ext cx="11277295" cy="1524305"/>
          </a:xfrm>
          <a:prstGeom prst="roundRect">
            <a:avLst>
              <a:gd name="adj" fmla="val 5999"/>
            </a:avLst>
          </a:prstGeom>
          <a:solidFill>
            <a:srgbClr val="1E3A8A">
              <a:alpha val="2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rcRect t="-6818" b="-6818"/>
          <a:stretch/>
        </p:blipFill>
        <p:spPr>
          <a:xfrm>
            <a:off x="619049" y="2133295"/>
            <a:ext cx="352044" cy="4572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477110" y="2066544"/>
            <a:ext cx="9144" cy="1333195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/>
          <p:cNvSpPr/>
          <p:nvPr/>
        </p:nvSpPr>
        <p:spPr>
          <a:xfrm>
            <a:off x="1014070" y="2066544"/>
            <a:ext cx="761695" cy="761695"/>
          </a:xfrm>
          <a:prstGeom prst="ellipse">
            <a:avLst/>
          </a:prstGeom>
          <a:solidFill>
            <a:srgbClr val="2563EB">
              <a:alpha val="20000"/>
            </a:srgbClr>
          </a:solidFill>
          <a:ln w="25400">
            <a:solidFill>
              <a:srgbClr val="3B82F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rcRect t="-9587" b="-9587"/>
          <a:stretch/>
        </p:blipFill>
        <p:spPr>
          <a:xfrm>
            <a:off x="1233526" y="2276856"/>
            <a:ext cx="323698" cy="342900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1208837" y="2943454"/>
            <a:ext cx="6099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고희권</a:t>
            </a:r>
            <a:endParaRPr lang="en-US" sz="1500" dirty="0"/>
          </a:p>
        </p:txBody>
      </p:sp>
      <p:sp>
        <p:nvSpPr>
          <p:cNvPr id="19" name="Text 12"/>
          <p:cNvSpPr txBox="1"/>
          <p:nvPr/>
        </p:nvSpPr>
        <p:spPr>
          <a:xfrm>
            <a:off x="1062533" y="3209544"/>
            <a:ext cx="9134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 Leader</a:t>
            </a:r>
            <a:endParaRPr lang="en-US" sz="1000" dirty="0"/>
          </a:p>
        </p:txBody>
      </p:sp>
      <p:sp>
        <p:nvSpPr>
          <p:cNvPr id="20" name="Text 13"/>
          <p:cNvSpPr txBox="1"/>
          <p:nvPr/>
        </p:nvSpPr>
        <p:spPr>
          <a:xfrm>
            <a:off x="2790749" y="2167128"/>
            <a:ext cx="8716061" cy="743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</a:t>
            </a:r>
            <a: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"</a:t>
            </a:r>
            <a:r>
              <a:rPr lang="ko-KR" alt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프로젝트를 진행하며</a:t>
            </a:r>
            <a: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</a:t>
            </a:r>
            <a:r>
              <a:rPr lang="ko-KR" alt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프로젝트의 단계별 과정을 경험해볼 수 있었고</a:t>
            </a:r>
            <a: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,</a:t>
            </a:r>
          </a:p>
          <a:p>
            <a:r>
              <a:rPr lang="en-US" sz="1600" dirty="0" err="1">
                <a:solidFill>
                  <a:srgbClr val="60A5FA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인증</a:t>
            </a:r>
            <a:r>
              <a:rPr lang="en-US" sz="1600" dirty="0">
                <a:solidFill>
                  <a:srgbClr val="60A5FA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(Security)과 웹 </a:t>
            </a:r>
            <a:r>
              <a:rPr lang="en-US" sz="1600" dirty="0" err="1">
                <a:solidFill>
                  <a:srgbClr val="60A5FA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필터</a:t>
            </a:r>
            <a:r>
              <a:rPr lang="ko-KR" altLang="en-US" sz="1600" dirty="0">
                <a:solidFill>
                  <a:srgbClr val="60A5FA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기능</a:t>
            </a:r>
            <a:r>
              <a:rPr lang="ko-KR" alt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을 개발하며 </a:t>
            </a:r>
            <a: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MVC</a:t>
            </a:r>
            <a:r>
              <a:rPr lang="ko-KR" alt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구조의 작동방식을 이해할 수 있었습니다</a:t>
            </a:r>
            <a: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.</a:t>
            </a:r>
            <a:br>
              <a:rPr lang="en-US" altLang="ko-KR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</a:br>
            <a:r>
              <a:rPr lang="en-US" sz="1600" dirty="0" err="1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각자의</a:t>
            </a:r>
            <a:r>
              <a:rPr lang="en-US" sz="16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역할에서 최선을 다해준 팀원들 덕분에 안정적인 시스템을 완성할 수 있었습니다." 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2790749" y="3062326"/>
            <a:ext cx="705002" cy="237744"/>
          </a:xfrm>
          <a:prstGeom prst="roundRect">
            <a:avLst>
              <a:gd name="adj" fmla="val 61538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5"/>
          <p:cNvSpPr txBox="1"/>
          <p:nvPr/>
        </p:nvSpPr>
        <p:spPr>
          <a:xfrm>
            <a:off x="2876702" y="3109874"/>
            <a:ext cx="61447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#로그인/인증</a:t>
            </a:r>
            <a:endParaRPr lang="en-US" sz="800" dirty="0"/>
          </a:p>
        </p:txBody>
      </p:sp>
      <p:sp>
        <p:nvSpPr>
          <p:cNvPr id="23" name="Shape 16"/>
          <p:cNvSpPr/>
          <p:nvPr/>
        </p:nvSpPr>
        <p:spPr>
          <a:xfrm>
            <a:off x="3567074" y="3062326"/>
            <a:ext cx="580644" cy="237744"/>
          </a:xfrm>
          <a:prstGeom prst="roundRect">
            <a:avLst>
              <a:gd name="adj" fmla="val 61538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 17"/>
          <p:cNvSpPr txBox="1"/>
          <p:nvPr/>
        </p:nvSpPr>
        <p:spPr>
          <a:xfrm>
            <a:off x="3653028" y="3109874"/>
            <a:ext cx="4864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#공통기능</a:t>
            </a:r>
            <a:endParaRPr lang="en-US" sz="800" dirty="0"/>
          </a:p>
        </p:txBody>
      </p:sp>
      <p:sp>
        <p:nvSpPr>
          <p:cNvPr id="25" name="Shape 18"/>
          <p:cNvSpPr/>
          <p:nvPr/>
        </p:nvSpPr>
        <p:spPr>
          <a:xfrm>
            <a:off x="4218127" y="3062326"/>
            <a:ext cx="752551" cy="237744"/>
          </a:xfrm>
          <a:prstGeom prst="roundRect">
            <a:avLst>
              <a:gd name="adj" fmla="val 61538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9"/>
          <p:cNvSpPr txBox="1"/>
          <p:nvPr/>
        </p:nvSpPr>
        <p:spPr>
          <a:xfrm>
            <a:off x="4304081" y="3109874"/>
            <a:ext cx="6574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#프로젝트관리</a:t>
            </a:r>
            <a:endParaRPr lang="en-US" sz="800" dirty="0"/>
          </a:p>
        </p:txBody>
      </p:sp>
      <p:sp>
        <p:nvSpPr>
          <p:cNvPr id="27" name="Shape 20"/>
          <p:cNvSpPr/>
          <p:nvPr/>
        </p:nvSpPr>
        <p:spPr>
          <a:xfrm>
            <a:off x="457200" y="3724351"/>
            <a:ext cx="2676449" cy="2676449"/>
          </a:xfrm>
          <a:prstGeom prst="roundRect">
            <a:avLst>
              <a:gd name="adj" fmla="val 1945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rcRect t="-6818" b="-6818"/>
          <a:stretch/>
        </p:blipFill>
        <p:spPr>
          <a:xfrm>
            <a:off x="619049" y="3886200"/>
            <a:ext cx="352044" cy="457200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694944" y="5544007"/>
            <a:ext cx="2200046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2"/>
          <p:cNvSpPr/>
          <p:nvPr/>
        </p:nvSpPr>
        <p:spPr>
          <a:xfrm>
            <a:off x="694944" y="5705856"/>
            <a:ext cx="457200" cy="457200"/>
          </a:xfrm>
          <a:prstGeom prst="ellipse">
            <a:avLst/>
          </a:prstGeom>
          <a:solidFill>
            <a:srgbClr val="4F46E5">
              <a:alpha val="20000"/>
            </a:srgbClr>
          </a:solidFill>
          <a:ln w="25400">
            <a:solidFill>
              <a:srgbClr val="6366F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rcRect t="-26042" b="-26042"/>
          <a:stretch/>
        </p:blipFill>
        <p:spPr>
          <a:xfrm>
            <a:off x="814730" y="5800954"/>
            <a:ext cx="219456" cy="267005"/>
          </a:xfrm>
          <a:prstGeom prst="rect">
            <a:avLst/>
          </a:prstGeom>
        </p:spPr>
      </p:pic>
      <p:sp>
        <p:nvSpPr>
          <p:cNvPr id="32" name="Text 23"/>
          <p:cNvSpPr txBox="1"/>
          <p:nvPr/>
        </p:nvSpPr>
        <p:spPr>
          <a:xfrm>
            <a:off x="1304849" y="5762549"/>
            <a:ext cx="7434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백시현</a:t>
            </a:r>
            <a:endParaRPr lang="en-US" sz="1000" dirty="0"/>
          </a:p>
        </p:txBody>
      </p:sp>
      <p:sp>
        <p:nvSpPr>
          <p:cNvPr id="33" name="Text 24"/>
          <p:cNvSpPr txBox="1"/>
          <p:nvPr/>
        </p:nvSpPr>
        <p:spPr>
          <a:xfrm>
            <a:off x="1304849" y="5952744"/>
            <a:ext cx="7818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Admin Logic</a:t>
            </a:r>
            <a:endParaRPr lang="en-US" sz="900" dirty="0"/>
          </a:p>
        </p:txBody>
      </p:sp>
      <p:sp>
        <p:nvSpPr>
          <p:cNvPr id="34" name="Shape 25"/>
          <p:cNvSpPr/>
          <p:nvPr/>
        </p:nvSpPr>
        <p:spPr>
          <a:xfrm>
            <a:off x="3323844" y="3724351"/>
            <a:ext cx="2676449" cy="2676449"/>
          </a:xfrm>
          <a:prstGeom prst="roundRect">
            <a:avLst>
              <a:gd name="adj" fmla="val 1945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>
            <a:alphaModFix amt="10000"/>
          </a:blip>
          <a:srcRect t="-6818" b="-6818"/>
          <a:stretch/>
        </p:blipFill>
        <p:spPr>
          <a:xfrm>
            <a:off x="3486607" y="3886200"/>
            <a:ext cx="352044" cy="457200"/>
          </a:xfrm>
          <a:prstGeom prst="rect">
            <a:avLst/>
          </a:prstGeom>
        </p:spPr>
      </p:pic>
      <p:sp>
        <p:nvSpPr>
          <p:cNvPr id="36" name="Shape 26"/>
          <p:cNvSpPr/>
          <p:nvPr/>
        </p:nvSpPr>
        <p:spPr>
          <a:xfrm>
            <a:off x="3562502" y="5544007"/>
            <a:ext cx="2200046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27"/>
          <p:cNvSpPr/>
          <p:nvPr/>
        </p:nvSpPr>
        <p:spPr>
          <a:xfrm>
            <a:off x="3562502" y="5705856"/>
            <a:ext cx="457200" cy="457200"/>
          </a:xfrm>
          <a:prstGeom prst="ellipse">
            <a:avLst/>
          </a:prstGeom>
          <a:solidFill>
            <a:srgbClr val="10B981">
              <a:alpha val="20000"/>
            </a:srgbClr>
          </a:solidFill>
          <a:ln w="254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8" name="Image 8" descr="preencoded.png"/>
          <p:cNvPicPr>
            <a:picLocks noChangeAspect="1"/>
          </p:cNvPicPr>
          <p:nvPr/>
        </p:nvPicPr>
        <p:blipFill>
          <a:blip r:embed="rId11"/>
          <a:srcRect t="-26042" b="-26042"/>
          <a:stretch/>
        </p:blipFill>
        <p:spPr>
          <a:xfrm>
            <a:off x="3681374" y="5800954"/>
            <a:ext cx="219456" cy="267005"/>
          </a:xfrm>
          <a:prstGeom prst="rect">
            <a:avLst/>
          </a:prstGeom>
        </p:spPr>
      </p:pic>
      <p:sp>
        <p:nvSpPr>
          <p:cNvPr id="39" name="Text 28"/>
          <p:cNvSpPr txBox="1"/>
          <p:nvPr/>
        </p:nvSpPr>
        <p:spPr>
          <a:xfrm>
            <a:off x="4172407" y="5762549"/>
            <a:ext cx="8961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최지윤</a:t>
            </a:r>
            <a:endParaRPr lang="en-US" sz="1000" dirty="0"/>
          </a:p>
        </p:txBody>
      </p:sp>
      <p:sp>
        <p:nvSpPr>
          <p:cNvPr id="40" name="Text 29"/>
          <p:cNvSpPr txBox="1"/>
          <p:nvPr/>
        </p:nvSpPr>
        <p:spPr>
          <a:xfrm>
            <a:off x="4172407" y="5952744"/>
            <a:ext cx="97566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Professor Logic</a:t>
            </a:r>
            <a:endParaRPr lang="en-US" sz="900" dirty="0"/>
          </a:p>
        </p:txBody>
      </p:sp>
      <p:sp>
        <p:nvSpPr>
          <p:cNvPr id="41" name="Shape 30"/>
          <p:cNvSpPr/>
          <p:nvPr/>
        </p:nvSpPr>
        <p:spPr>
          <a:xfrm>
            <a:off x="6191402" y="3724351"/>
            <a:ext cx="2676449" cy="2676449"/>
          </a:xfrm>
          <a:prstGeom prst="roundRect">
            <a:avLst>
              <a:gd name="adj" fmla="val 1945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2" name="Image 9" descr="preencoded.png"/>
          <p:cNvPicPr>
            <a:picLocks noChangeAspect="1"/>
          </p:cNvPicPr>
          <p:nvPr/>
        </p:nvPicPr>
        <p:blipFill>
          <a:blip r:embed="rId12">
            <a:alphaModFix amt="10000"/>
          </a:blip>
          <a:srcRect t="-6818" b="-6818"/>
          <a:stretch/>
        </p:blipFill>
        <p:spPr>
          <a:xfrm>
            <a:off x="6353251" y="3886200"/>
            <a:ext cx="352044" cy="457200"/>
          </a:xfrm>
          <a:prstGeom prst="rect">
            <a:avLst/>
          </a:prstGeom>
        </p:spPr>
      </p:pic>
      <p:sp>
        <p:nvSpPr>
          <p:cNvPr id="43" name="Shape 31"/>
          <p:cNvSpPr/>
          <p:nvPr/>
        </p:nvSpPr>
        <p:spPr>
          <a:xfrm>
            <a:off x="6429146" y="5544007"/>
            <a:ext cx="2200046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32"/>
          <p:cNvSpPr/>
          <p:nvPr/>
        </p:nvSpPr>
        <p:spPr>
          <a:xfrm>
            <a:off x="6429146" y="5705856"/>
            <a:ext cx="457200" cy="457200"/>
          </a:xfrm>
          <a:prstGeom prst="ellipse">
            <a:avLst/>
          </a:prstGeom>
          <a:solidFill>
            <a:srgbClr val="0EA5E9">
              <a:alpha val="20000"/>
            </a:srgbClr>
          </a:solidFill>
          <a:ln w="25400">
            <a:solidFill>
              <a:srgbClr val="0EA5E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5" name="Image 10" descr="preencoded.png"/>
          <p:cNvPicPr>
            <a:picLocks noChangeAspect="1"/>
          </p:cNvPicPr>
          <p:nvPr/>
        </p:nvPicPr>
        <p:blipFill>
          <a:blip r:embed="rId13"/>
          <a:srcRect t="-26497" b="-26497"/>
          <a:stretch/>
        </p:blipFill>
        <p:spPr>
          <a:xfrm>
            <a:off x="6581851" y="5800954"/>
            <a:ext cx="152705" cy="267005"/>
          </a:xfrm>
          <a:prstGeom prst="rect">
            <a:avLst/>
          </a:prstGeom>
        </p:spPr>
      </p:pic>
      <p:sp>
        <p:nvSpPr>
          <p:cNvPr id="46" name="Text 33"/>
          <p:cNvSpPr txBox="1"/>
          <p:nvPr/>
        </p:nvSpPr>
        <p:spPr>
          <a:xfrm>
            <a:off x="7039051" y="5762549"/>
            <a:ext cx="8193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신정근</a:t>
            </a:r>
            <a:endParaRPr lang="en-US" sz="1000" dirty="0"/>
          </a:p>
        </p:txBody>
      </p:sp>
      <p:sp>
        <p:nvSpPr>
          <p:cNvPr id="47" name="Text 34"/>
          <p:cNvSpPr txBox="1"/>
          <p:nvPr/>
        </p:nvSpPr>
        <p:spPr>
          <a:xfrm>
            <a:off x="7039051" y="5952744"/>
            <a:ext cx="88422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38BD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Student Logic</a:t>
            </a:r>
            <a:endParaRPr lang="en-US" sz="900" dirty="0"/>
          </a:p>
        </p:txBody>
      </p:sp>
      <p:sp>
        <p:nvSpPr>
          <p:cNvPr id="48" name="Shape 35"/>
          <p:cNvSpPr/>
          <p:nvPr/>
        </p:nvSpPr>
        <p:spPr>
          <a:xfrm>
            <a:off x="9058046" y="3724351"/>
            <a:ext cx="2676449" cy="2676449"/>
          </a:xfrm>
          <a:prstGeom prst="roundRect">
            <a:avLst>
              <a:gd name="adj" fmla="val 1945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9" name="Image 11" descr="preencoded.png"/>
          <p:cNvPicPr>
            <a:picLocks noChangeAspect="1"/>
          </p:cNvPicPr>
          <p:nvPr/>
        </p:nvPicPr>
        <p:blipFill>
          <a:blip r:embed="rId14">
            <a:alphaModFix amt="10000"/>
          </a:blip>
          <a:srcRect t="-6818" b="-6818"/>
          <a:stretch/>
        </p:blipFill>
        <p:spPr>
          <a:xfrm>
            <a:off x="9219895" y="3886200"/>
            <a:ext cx="352044" cy="457200"/>
          </a:xfrm>
          <a:prstGeom prst="rect">
            <a:avLst/>
          </a:prstGeom>
        </p:spPr>
      </p:pic>
      <p:sp>
        <p:nvSpPr>
          <p:cNvPr id="50" name="Shape 36"/>
          <p:cNvSpPr/>
          <p:nvPr/>
        </p:nvSpPr>
        <p:spPr>
          <a:xfrm>
            <a:off x="9296705" y="5544007"/>
            <a:ext cx="2200046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37"/>
          <p:cNvSpPr/>
          <p:nvPr/>
        </p:nvSpPr>
        <p:spPr>
          <a:xfrm>
            <a:off x="9296705" y="5705856"/>
            <a:ext cx="457200" cy="457200"/>
          </a:xfrm>
          <a:prstGeom prst="ellipse">
            <a:avLst/>
          </a:prstGeom>
          <a:solidFill>
            <a:srgbClr val="EC4899">
              <a:alpha val="20000"/>
            </a:srgbClr>
          </a:solidFill>
          <a:ln w="25400">
            <a:solidFill>
              <a:srgbClr val="EC48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2" name="Image 12" descr="preencoded.png"/>
          <p:cNvPicPr>
            <a:picLocks noChangeAspect="1"/>
          </p:cNvPicPr>
          <p:nvPr/>
        </p:nvPicPr>
        <p:blipFill>
          <a:blip r:embed="rId15"/>
          <a:srcRect t="-26042" b="-26042"/>
          <a:stretch/>
        </p:blipFill>
        <p:spPr>
          <a:xfrm>
            <a:off x="9415577" y="5800954"/>
            <a:ext cx="219456" cy="267005"/>
          </a:xfrm>
          <a:prstGeom prst="rect">
            <a:avLst/>
          </a:prstGeom>
        </p:spPr>
      </p:pic>
      <p:sp>
        <p:nvSpPr>
          <p:cNvPr id="53" name="Text 38"/>
          <p:cNvSpPr txBox="1"/>
          <p:nvPr/>
        </p:nvSpPr>
        <p:spPr>
          <a:xfrm>
            <a:off x="9905695" y="5762549"/>
            <a:ext cx="71506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김현호</a:t>
            </a:r>
            <a:endParaRPr lang="en-US" sz="1000" dirty="0"/>
          </a:p>
        </p:txBody>
      </p:sp>
      <p:sp>
        <p:nvSpPr>
          <p:cNvPr id="54" name="Text 39"/>
          <p:cNvSpPr txBox="1"/>
          <p:nvPr/>
        </p:nvSpPr>
        <p:spPr>
          <a:xfrm>
            <a:off x="9905695" y="5952744"/>
            <a:ext cx="7598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472B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Board Logic</a:t>
            </a:r>
            <a:endParaRPr lang="en-US" sz="900" dirty="0"/>
          </a:p>
        </p:txBody>
      </p:sp>
      <p:sp>
        <p:nvSpPr>
          <p:cNvPr id="55" name="Text 40"/>
          <p:cNvSpPr txBox="1"/>
          <p:nvPr/>
        </p:nvSpPr>
        <p:spPr>
          <a:xfrm>
            <a:off x="694944" y="3962095"/>
            <a:ext cx="2276856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"</a:t>
            </a:r>
            <a:r>
              <a:rPr lang="en-US" altLang="ko-KR" sz="1300" dirty="0">
                <a:solidFill>
                  <a:srgbClr val="818CF8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MVC</a:t>
            </a:r>
            <a:r>
              <a:rPr lang="ko-KR" altLang="en-US" sz="1300" dirty="0">
                <a:solidFill>
                  <a:srgbClr val="818CF8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패턴과 보안의 개념 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그리고 자동화 시스템에 대해 배울 수 있었던 유익한 시간이었습니다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.</a:t>
            </a:r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"</a:t>
            </a:r>
            <a:endParaRPr lang="en-US" altLang="ko-KR" sz="1300" dirty="0">
              <a:solidFill>
                <a:srgbClr val="CBD5E1"/>
              </a:solidFill>
              <a:latin typeface="Nanum Pen Script" pitchFamily="34" charset="0"/>
              <a:ea typeface="Nanum Pen Script" pitchFamily="34" charset="-122"/>
              <a:cs typeface="Nanum Pen Script" pitchFamily="34" charset="-120"/>
            </a:endParaRPr>
          </a:p>
        </p:txBody>
      </p:sp>
      <p:sp>
        <p:nvSpPr>
          <p:cNvPr id="56" name="Text 41"/>
          <p:cNvSpPr txBox="1"/>
          <p:nvPr/>
        </p:nvSpPr>
        <p:spPr>
          <a:xfrm>
            <a:off x="3562502" y="3962095"/>
            <a:ext cx="2276856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"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프로젝트를 진행하며 강의에서 배운 내용을 처음부터 설계 단계에 적용하는 과정이 쉽지 않았지만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,</a:t>
            </a:r>
          </a:p>
          <a:p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맡은 기능을 끝까지 구현해내며 한 단계 성장할 수 있었던 의미 있는 경험이었습니다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.</a:t>
            </a:r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"</a:t>
            </a:r>
            <a:endParaRPr lang="en-US" sz="1300" dirty="0"/>
          </a:p>
        </p:txBody>
      </p:sp>
      <p:sp>
        <p:nvSpPr>
          <p:cNvPr id="57" name="Text 42"/>
          <p:cNvSpPr txBox="1"/>
          <p:nvPr/>
        </p:nvSpPr>
        <p:spPr>
          <a:xfrm>
            <a:off x="6429146" y="3962095"/>
            <a:ext cx="2276856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"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팀원과의 </a:t>
            </a:r>
            <a:r>
              <a:rPr lang="en-US" altLang="ko-KR" sz="1300" dirty="0">
                <a:solidFill>
                  <a:srgbClr val="0EA5E9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Git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을 활용한 협업경험이 많지 않았는데 이번에 경험하게 되어 매우 좋았고 최대한 실무와 적합하게 작업 하도록 노력을 하니 많은 공부가 되었습니다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.</a:t>
            </a:r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"</a:t>
            </a:r>
            <a:endParaRPr lang="en-US" altLang="ko-KR" sz="1300" dirty="0">
              <a:solidFill>
                <a:srgbClr val="CBD5E1"/>
              </a:solidFill>
              <a:latin typeface="Nanum Pen Script" pitchFamily="34" charset="0"/>
              <a:ea typeface="Nanum Pen Script" pitchFamily="34" charset="-122"/>
              <a:cs typeface="Nanum Pen Script" pitchFamily="34" charset="-120"/>
            </a:endParaRPr>
          </a:p>
        </p:txBody>
      </p:sp>
      <p:sp>
        <p:nvSpPr>
          <p:cNvPr id="58" name="Text 43"/>
          <p:cNvSpPr txBox="1"/>
          <p:nvPr/>
        </p:nvSpPr>
        <p:spPr>
          <a:xfrm>
            <a:off x="9296705" y="3962095"/>
            <a:ext cx="2276856" cy="71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"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비즈니스 규칙을 서비스 계층에서 강제하고 </a:t>
            </a:r>
            <a:r>
              <a:rPr lang="ko-KR" altLang="en-US" sz="1300" dirty="0">
                <a:solidFill>
                  <a:srgbClr val="EC4899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트랜잭션 처리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를 직접 적용해 볼 수 있었으며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, Git</a:t>
            </a:r>
            <a:r>
              <a:rPr lang="ko-KR" altLang="en-US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을 활용한 협업을 통해 팀 단위 개발 과정을 경험할 수 있었던 점이 인상 깊었습니다</a:t>
            </a:r>
            <a:r>
              <a:rPr lang="en-US" altLang="ko-KR" sz="1300" dirty="0">
                <a:solidFill>
                  <a:srgbClr val="CBD5E1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.</a:t>
            </a:r>
            <a:r>
              <a:rPr lang="en-US" altLang="ko-KR" sz="1400" dirty="0">
                <a:solidFill>
                  <a:srgbClr val="E2E8F0"/>
                </a:solidFill>
                <a:latin typeface="Nanum Pen Script" pitchFamily="34" charset="0"/>
                <a:ea typeface="Nanum Pen Script" pitchFamily="34" charset="-122"/>
                <a:cs typeface="Nanum Pen Script" pitchFamily="34" charset="-120"/>
              </a:rPr>
              <a:t> "</a:t>
            </a:r>
            <a:endParaRPr lang="en-US" altLang="ko-KR" sz="1300" dirty="0">
              <a:solidFill>
                <a:srgbClr val="CBD5E1"/>
              </a:solidFill>
              <a:latin typeface="Nanum Pen Script" pitchFamily="34" charset="0"/>
              <a:ea typeface="Nanum Pen Script" pitchFamily="34" charset="-122"/>
              <a:cs typeface="Nanum Pen Script" pitchFamily="34" charset="-120"/>
            </a:endParaRPr>
          </a:p>
        </p:txBody>
      </p:sp>
      <p:sp>
        <p:nvSpPr>
          <p:cNvPr id="59" name="Text 44"/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Gasan Gudi University LMS Project Team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7429500" y="-952805"/>
            <a:ext cx="5715000" cy="5715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-952805" y="3047695"/>
            <a:ext cx="4762195" cy="47621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7200" y="1733702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457200" y="457200"/>
            <a:ext cx="1476756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5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 txBox="1"/>
          <p:nvPr/>
        </p:nvSpPr>
        <p:spPr>
          <a:xfrm>
            <a:off x="457200" y="780898"/>
            <a:ext cx="11468405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LMS 소개 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457200" y="1238098"/>
            <a:ext cx="114684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가산구디대학교 학사 행정 및 수업 운영을 위한 통합 관리 시스템</a:t>
            </a:r>
            <a:endParaRPr lang="en-US" sz="1300" dirty="0"/>
          </a:p>
        </p:txBody>
      </p:sp>
      <p:sp>
        <p:nvSpPr>
          <p:cNvPr id="10" name="Text 6"/>
          <p:cNvSpPr txBox="1"/>
          <p:nvPr/>
        </p:nvSpPr>
        <p:spPr>
          <a:xfrm>
            <a:off x="580644" y="495605"/>
            <a:ext cx="130576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OVERVIEW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457200" y="2200046"/>
            <a:ext cx="3562502" cy="4125773"/>
          </a:xfrm>
          <a:prstGeom prst="roundRect">
            <a:avLst>
              <a:gd name="adj" fmla="val 109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8"/>
          <p:cNvSpPr/>
          <p:nvPr/>
        </p:nvSpPr>
        <p:spPr>
          <a:xfrm>
            <a:off x="1854403" y="2514600"/>
            <a:ext cx="761695" cy="761695"/>
          </a:xfrm>
          <a:prstGeom prst="roundRect">
            <a:avLst>
              <a:gd name="adj" fmla="val 24010"/>
            </a:avLst>
          </a:prstGeom>
          <a:solidFill>
            <a:srgbClr val="3B82F6"/>
          </a:solidFill>
          <a:ln w="12700">
            <a:solidFill>
              <a:srgbClr val="FFFFFF">
                <a:alpha val="0"/>
              </a:srgbClr>
            </a:solidFill>
            <a:prstDash val="solid"/>
          </a:ln>
          <a:effectLst>
            <a:outerShdw blurRad="190500" dist="38100" dir="16200000" algn="bl" rotWithShape="0">
              <a:srgbClr val="2563EB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 t="-9904" b="-9904"/>
          <a:stretch/>
        </p:blipFill>
        <p:spPr>
          <a:xfrm>
            <a:off x="2092147" y="2723998"/>
            <a:ext cx="286207" cy="342900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1678838" y="3504895"/>
            <a:ext cx="112196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목적</a:t>
            </a:r>
            <a:endParaRPr lang="en-US" sz="1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rcRect t="-400" b="-400"/>
          <a:stretch/>
        </p:blipFill>
        <p:spPr>
          <a:xfrm>
            <a:off x="2006194" y="3962095"/>
            <a:ext cx="457200" cy="38405"/>
          </a:xfrm>
          <a:prstGeom prst="rect">
            <a:avLst/>
          </a:prstGeom>
        </p:spPr>
      </p:pic>
      <p:sp>
        <p:nvSpPr>
          <p:cNvPr id="16" name="Text 10"/>
          <p:cNvSpPr txBox="1"/>
          <p:nvPr/>
        </p:nvSpPr>
        <p:spPr>
          <a:xfrm>
            <a:off x="918058" y="4229100"/>
            <a:ext cx="2638958" cy="124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오프라인 중심의 학사 관리를 벗어나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b="1" dirty="0" err="1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학사</a:t>
            </a:r>
            <a:r>
              <a:rPr lang="en-US" sz="13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 </a:t>
            </a:r>
            <a:r>
              <a:rPr lang="en-US" sz="13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수업 운영 전반</a:t>
            </a:r>
            <a:r>
              <a:rPr 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온라인으로 </a:t>
            </a:r>
            <a:r>
              <a:rPr lang="en-US" sz="13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</a:t>
            </a: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r>
              <a:rPr lang="ko-KR" alt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함으로써</a:t>
            </a:r>
            <a:br>
              <a:rPr lang="en-US" altLang="ko-KR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ko-KR" altLang="en-US" sz="13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교육서비스 품질 향상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4317797" y="2200046"/>
            <a:ext cx="3562502" cy="4125773"/>
          </a:xfrm>
          <a:prstGeom prst="roundRect">
            <a:avLst>
              <a:gd name="adj" fmla="val 109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/>
          <p:cNvSpPr/>
          <p:nvPr/>
        </p:nvSpPr>
        <p:spPr>
          <a:xfrm>
            <a:off x="5715000" y="2514600"/>
            <a:ext cx="761695" cy="761695"/>
          </a:xfrm>
          <a:prstGeom prst="roundRect">
            <a:avLst>
              <a:gd name="adj" fmla="val 24010"/>
            </a:avLst>
          </a:prstGeom>
          <a:solidFill>
            <a:srgbClr val="6366F1"/>
          </a:solidFill>
          <a:ln w="12700">
            <a:solidFill>
              <a:srgbClr val="FFFFFF">
                <a:alpha val="0"/>
              </a:srgbClr>
            </a:solidFill>
            <a:prstDash val="solid"/>
          </a:ln>
          <a:effectLst>
            <a:outerShdw blurRad="190500" dist="38100" dir="16200000" algn="bl" rotWithShape="0">
              <a:srgbClr val="2563EB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rcRect t="-9186" b="-9186"/>
          <a:stretch/>
        </p:blipFill>
        <p:spPr>
          <a:xfrm>
            <a:off x="5915254" y="2723998"/>
            <a:ext cx="362102" cy="342900"/>
          </a:xfrm>
          <a:prstGeom prst="rect">
            <a:avLst/>
          </a:prstGeom>
        </p:spPr>
      </p:pic>
      <p:sp>
        <p:nvSpPr>
          <p:cNvPr id="20" name="Text 13"/>
          <p:cNvSpPr txBox="1"/>
          <p:nvPr/>
        </p:nvSpPr>
        <p:spPr>
          <a:xfrm>
            <a:off x="5539435" y="3504895"/>
            <a:ext cx="112196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대상</a:t>
            </a:r>
            <a:endParaRPr lang="en-US" sz="18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t="-400" b="-400"/>
          <a:stretch/>
        </p:blipFill>
        <p:spPr>
          <a:xfrm>
            <a:off x="5867705" y="3962095"/>
            <a:ext cx="457200" cy="3840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4632350" y="4229100"/>
            <a:ext cx="2933395" cy="476402"/>
          </a:xfrm>
          <a:prstGeom prst="roundRect">
            <a:avLst>
              <a:gd name="adj" fmla="val 30710"/>
            </a:avLst>
          </a:prstGeom>
          <a:solidFill>
            <a:srgbClr val="334155">
              <a:alpha val="30000"/>
            </a:srgbClr>
          </a:solidFill>
          <a:ln w="12700">
            <a:solidFill>
              <a:srgbClr val="475569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rcRect t="-180" b="-180"/>
          <a:stretch/>
        </p:blipFill>
        <p:spPr>
          <a:xfrm>
            <a:off x="5445252" y="4390949"/>
            <a:ext cx="190195" cy="152705"/>
          </a:xfrm>
          <a:prstGeom prst="rect">
            <a:avLst/>
          </a:prstGeom>
        </p:spPr>
      </p:pic>
      <p:sp>
        <p:nvSpPr>
          <p:cNvPr id="24" name="Text 15"/>
          <p:cNvSpPr txBox="1"/>
          <p:nvPr/>
        </p:nvSpPr>
        <p:spPr>
          <a:xfrm>
            <a:off x="5721401" y="4229100"/>
            <a:ext cx="1057961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 </a:t>
            </a: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(Admin)</a:t>
            </a:r>
            <a:endParaRPr lang="en-US" sz="1200" dirty="0"/>
          </a:p>
        </p:txBody>
      </p:sp>
      <p:sp>
        <p:nvSpPr>
          <p:cNvPr id="25" name="Shape 16"/>
          <p:cNvSpPr/>
          <p:nvPr/>
        </p:nvSpPr>
        <p:spPr>
          <a:xfrm>
            <a:off x="4632350" y="4858207"/>
            <a:ext cx="2933395" cy="476402"/>
          </a:xfrm>
          <a:prstGeom prst="roundRect">
            <a:avLst>
              <a:gd name="adj" fmla="val 30710"/>
            </a:avLst>
          </a:prstGeom>
          <a:solidFill>
            <a:srgbClr val="334155">
              <a:alpha val="30000"/>
            </a:srgbClr>
          </a:solidFill>
          <a:ln w="12700">
            <a:solidFill>
              <a:srgbClr val="475569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rcRect t="-180" b="-180"/>
          <a:stretch/>
        </p:blipFill>
        <p:spPr>
          <a:xfrm>
            <a:off x="5353812" y="5020056"/>
            <a:ext cx="190195" cy="152705"/>
          </a:xfrm>
          <a:prstGeom prst="rect">
            <a:avLst/>
          </a:prstGeom>
        </p:spPr>
      </p:pic>
      <p:sp>
        <p:nvSpPr>
          <p:cNvPr id="27" name="Text 17"/>
          <p:cNvSpPr txBox="1"/>
          <p:nvPr/>
        </p:nvSpPr>
        <p:spPr>
          <a:xfrm>
            <a:off x="5629961" y="4858207"/>
            <a:ext cx="1239012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교강사 </a:t>
            </a: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(Professor)</a:t>
            </a:r>
            <a:endParaRPr lang="en-US" sz="1200" dirty="0"/>
          </a:p>
        </p:txBody>
      </p:sp>
      <p:sp>
        <p:nvSpPr>
          <p:cNvPr id="28" name="Shape 18"/>
          <p:cNvSpPr/>
          <p:nvPr/>
        </p:nvSpPr>
        <p:spPr>
          <a:xfrm>
            <a:off x="4632350" y="5486400"/>
            <a:ext cx="2933395" cy="476402"/>
          </a:xfrm>
          <a:prstGeom prst="roundRect">
            <a:avLst>
              <a:gd name="adj" fmla="val 30710"/>
            </a:avLst>
          </a:prstGeom>
          <a:solidFill>
            <a:srgbClr val="334155">
              <a:alpha val="30000"/>
            </a:srgbClr>
          </a:solidFill>
          <a:ln w="12700">
            <a:solidFill>
              <a:srgbClr val="475569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rcRect t="-43" b="-43"/>
          <a:stretch/>
        </p:blipFill>
        <p:spPr>
          <a:xfrm>
            <a:off x="5477256" y="5648249"/>
            <a:ext cx="133502" cy="152705"/>
          </a:xfrm>
          <a:prstGeom prst="rect">
            <a:avLst/>
          </a:prstGeom>
        </p:spPr>
      </p:pic>
      <p:sp>
        <p:nvSpPr>
          <p:cNvPr id="30" name="Text 19"/>
          <p:cNvSpPr txBox="1"/>
          <p:nvPr/>
        </p:nvSpPr>
        <p:spPr>
          <a:xfrm>
            <a:off x="5696712" y="5486400"/>
            <a:ext cx="1047902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 생 </a:t>
            </a: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(Student)</a:t>
            </a:r>
            <a:endParaRPr lang="en-US" sz="1200" dirty="0"/>
          </a:p>
        </p:txBody>
      </p:sp>
      <p:sp>
        <p:nvSpPr>
          <p:cNvPr id="31" name="Shape 20"/>
          <p:cNvSpPr/>
          <p:nvPr/>
        </p:nvSpPr>
        <p:spPr>
          <a:xfrm>
            <a:off x="8178394" y="2200046"/>
            <a:ext cx="3562502" cy="4125773"/>
          </a:xfrm>
          <a:prstGeom prst="roundRect">
            <a:avLst>
              <a:gd name="adj" fmla="val 1098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1"/>
          <p:cNvSpPr/>
          <p:nvPr/>
        </p:nvSpPr>
        <p:spPr>
          <a:xfrm>
            <a:off x="9575597" y="2514600"/>
            <a:ext cx="761695" cy="761695"/>
          </a:xfrm>
          <a:prstGeom prst="roundRect">
            <a:avLst>
              <a:gd name="adj" fmla="val 24010"/>
            </a:avLst>
          </a:prstGeom>
          <a:solidFill>
            <a:srgbClr val="06B6D4"/>
          </a:solidFill>
          <a:ln w="12700">
            <a:solidFill>
              <a:srgbClr val="FFFFFF">
                <a:alpha val="0"/>
              </a:srgbClr>
            </a:solidFill>
            <a:prstDash val="solid"/>
          </a:ln>
          <a:effectLst>
            <a:outerShdw blurRad="190500" dist="38100" dir="16200000" algn="bl" rotWithShape="0">
              <a:srgbClr val="2563EB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2"/>
          <a:srcRect t="-9904" b="-9904"/>
          <a:stretch/>
        </p:blipFill>
        <p:spPr>
          <a:xfrm>
            <a:off x="9814255" y="2723998"/>
            <a:ext cx="286207" cy="342900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9400032" y="3504895"/>
            <a:ext cx="112196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효과</a:t>
            </a:r>
            <a:endParaRPr lang="en-US" sz="18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rcRect t="-400" b="-400"/>
          <a:stretch/>
        </p:blipFill>
        <p:spPr>
          <a:xfrm>
            <a:off x="9728302" y="3962095"/>
            <a:ext cx="457200" cy="38405"/>
          </a:xfrm>
          <a:prstGeom prst="rect">
            <a:avLst/>
          </a:prstGeom>
        </p:spPr>
      </p:pic>
      <p:sp>
        <p:nvSpPr>
          <p:cNvPr id="44" name="Shape 31"/>
          <p:cNvSpPr/>
          <p:nvPr/>
        </p:nvSpPr>
        <p:spPr>
          <a:xfrm>
            <a:off x="0" y="6200546"/>
            <a:ext cx="12191695" cy="9144"/>
          </a:xfrm>
          <a:prstGeom prst="rect">
            <a:avLst/>
          </a:prstGeom>
          <a:solidFill>
            <a:srgbClr val="1E293B"/>
          </a:solidFill>
          <a:ln w="12700">
            <a:solidFill>
              <a:srgbClr val="1E293B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Text 32"/>
          <p:cNvSpPr txBox="1"/>
          <p:nvPr/>
        </p:nvSpPr>
        <p:spPr>
          <a:xfrm>
            <a:off x="457200" y="6362395"/>
            <a:ext cx="266700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10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Gasan </a:t>
            </a:r>
            <a:r>
              <a:rPr lang="en-US" altLang="ko-KR" sz="1000" kern="0" spc="90" dirty="0" err="1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Goodee</a:t>
            </a:r>
            <a:r>
              <a:rPr lang="en-US" altLang="ko-KR" sz="10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Univ. LMS Project</a:t>
            </a:r>
            <a:endParaRPr lang="en-US" altLang="ko-KR" sz="1000" dirty="0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4"/>
          <a:srcRect l="-1507" r="-1507"/>
          <a:stretch/>
        </p:blipFill>
        <p:spPr>
          <a:xfrm>
            <a:off x="9312250" y="6398057"/>
            <a:ext cx="171907" cy="133502"/>
          </a:xfrm>
          <a:prstGeom prst="rect">
            <a:avLst/>
          </a:prstGeom>
        </p:spPr>
      </p:pic>
      <p:sp>
        <p:nvSpPr>
          <p:cNvPr id="47" name="Text 33"/>
          <p:cNvSpPr txBox="1"/>
          <p:nvPr/>
        </p:nvSpPr>
        <p:spPr>
          <a:xfrm>
            <a:off x="9560052" y="6362395"/>
            <a:ext cx="12243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Web Application</a:t>
            </a:r>
            <a:endParaRPr lang="en-US" sz="1000" dirty="0"/>
          </a:p>
        </p:txBody>
      </p:sp>
      <p:pic>
        <p:nvPicPr>
          <p:cNvPr id="48" name="Image 12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732313" y="6398057"/>
            <a:ext cx="133502" cy="133502"/>
          </a:xfrm>
          <a:prstGeom prst="rect">
            <a:avLst/>
          </a:prstGeom>
        </p:spPr>
      </p:pic>
      <p:sp>
        <p:nvSpPr>
          <p:cNvPr id="49" name="Text 34"/>
          <p:cNvSpPr txBox="1"/>
          <p:nvPr/>
        </p:nvSpPr>
        <p:spPr>
          <a:xfrm>
            <a:off x="10941710" y="6362395"/>
            <a:ext cx="9528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Semi Project</a:t>
            </a:r>
            <a:endParaRPr lang="en-US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AE942A-2B99-1013-92EC-F3FB10E1DFE7}"/>
              </a:ext>
            </a:extLst>
          </p:cNvPr>
          <p:cNvGrpSpPr/>
          <p:nvPr/>
        </p:nvGrpSpPr>
        <p:grpSpPr>
          <a:xfrm>
            <a:off x="8437321" y="4263047"/>
            <a:ext cx="3086862" cy="200025"/>
            <a:chOff x="5625465" y="2606040"/>
            <a:chExt cx="3086862" cy="200025"/>
          </a:xfrm>
        </p:grpSpPr>
        <p:sp>
          <p:nvSpPr>
            <p:cNvPr id="51" name="Text 23"/>
            <p:cNvSpPr txBox="1"/>
            <p:nvPr/>
          </p:nvSpPr>
          <p:spPr>
            <a:xfrm>
              <a:off x="5702122" y="2606040"/>
              <a:ext cx="301020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역할 </a:t>
              </a:r>
              <a:r>
                <a:rPr lang="en-US" sz="1200" dirty="0" err="1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기반</a:t>
              </a: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en-US" sz="1200" dirty="0" err="1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접근제어로</a:t>
              </a: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</a:t>
              </a:r>
              <a:r>
                <a:rPr lang="en-US" sz="12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시스템 보안 강화</a:t>
              </a:r>
              <a:endParaRPr lang="en-US" sz="1200" dirty="0"/>
            </a:p>
          </p:txBody>
        </p:sp>
        <p:sp>
          <p:nvSpPr>
            <p:cNvPr id="52" name="Shape 24"/>
            <p:cNvSpPr/>
            <p:nvPr/>
          </p:nvSpPr>
          <p:spPr>
            <a:xfrm>
              <a:off x="5625465" y="2659151"/>
              <a:ext cx="57607" cy="57607"/>
            </a:xfrm>
            <a:prstGeom prst="ellipse">
              <a:avLst/>
            </a:prstGeom>
            <a:solidFill>
              <a:srgbClr val="3B82F6"/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22237F-A31B-DD59-9C59-DCD865282DF2}"/>
              </a:ext>
            </a:extLst>
          </p:cNvPr>
          <p:cNvGrpSpPr/>
          <p:nvPr/>
        </p:nvGrpSpPr>
        <p:grpSpPr>
          <a:xfrm>
            <a:off x="8437321" y="4596422"/>
            <a:ext cx="3086862" cy="200025"/>
            <a:chOff x="5625465" y="2977515"/>
            <a:chExt cx="3086862" cy="200025"/>
          </a:xfrm>
        </p:grpSpPr>
        <p:sp>
          <p:nvSpPr>
            <p:cNvPr id="54" name="Text 25"/>
            <p:cNvSpPr txBox="1"/>
            <p:nvPr/>
          </p:nvSpPr>
          <p:spPr>
            <a:xfrm>
              <a:off x="5702122" y="2977515"/>
              <a:ext cx="301020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자동화된 프로세스를 통한 </a:t>
              </a:r>
              <a:r>
                <a:rPr lang="en-US" sz="12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수업 운영 효율화</a:t>
              </a:r>
              <a:endParaRPr lang="en-US" sz="1200" dirty="0"/>
            </a:p>
          </p:txBody>
        </p:sp>
        <p:sp>
          <p:nvSpPr>
            <p:cNvPr id="55" name="Shape 26"/>
            <p:cNvSpPr/>
            <p:nvPr/>
          </p:nvSpPr>
          <p:spPr>
            <a:xfrm>
              <a:off x="5625465" y="3030626"/>
              <a:ext cx="57607" cy="57607"/>
            </a:xfrm>
            <a:prstGeom prst="ellipse">
              <a:avLst/>
            </a:prstGeom>
            <a:solidFill>
              <a:srgbClr val="3B82F6"/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01B175D-C1C6-4DFB-5400-C210F3A404A7}"/>
              </a:ext>
            </a:extLst>
          </p:cNvPr>
          <p:cNvGrpSpPr/>
          <p:nvPr/>
        </p:nvGrpSpPr>
        <p:grpSpPr>
          <a:xfrm>
            <a:off x="8437321" y="4929797"/>
            <a:ext cx="3303575" cy="200025"/>
            <a:chOff x="5625465" y="3549015"/>
            <a:chExt cx="3303575" cy="200025"/>
          </a:xfrm>
        </p:grpSpPr>
        <p:sp>
          <p:nvSpPr>
            <p:cNvPr id="57" name="Text 27"/>
            <p:cNvSpPr txBox="1"/>
            <p:nvPr/>
          </p:nvSpPr>
          <p:spPr>
            <a:xfrm>
              <a:off x="5702122" y="3549015"/>
              <a:ext cx="3226918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과제/평가 데이터 기반의 </a:t>
              </a:r>
              <a:r>
                <a:rPr lang="en-US" sz="12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체계적 성적 관리</a:t>
              </a:r>
              <a:endParaRPr lang="en-US" sz="1200" dirty="0"/>
            </a:p>
          </p:txBody>
        </p:sp>
        <p:sp>
          <p:nvSpPr>
            <p:cNvPr id="58" name="Shape 28"/>
            <p:cNvSpPr/>
            <p:nvPr/>
          </p:nvSpPr>
          <p:spPr>
            <a:xfrm>
              <a:off x="5625465" y="3602126"/>
              <a:ext cx="57607" cy="57607"/>
            </a:xfrm>
            <a:prstGeom prst="ellipse">
              <a:avLst/>
            </a:prstGeom>
            <a:solidFill>
              <a:srgbClr val="3B82F6"/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028438-7118-9DDE-48C7-D7A42A0F8F5C}"/>
              </a:ext>
            </a:extLst>
          </p:cNvPr>
          <p:cNvGrpSpPr/>
          <p:nvPr/>
        </p:nvGrpSpPr>
        <p:grpSpPr>
          <a:xfrm>
            <a:off x="8437321" y="5263172"/>
            <a:ext cx="3201162" cy="200025"/>
            <a:chOff x="5625465" y="3891915"/>
            <a:chExt cx="3201162" cy="200025"/>
          </a:xfrm>
        </p:grpSpPr>
        <p:sp>
          <p:nvSpPr>
            <p:cNvPr id="60" name="Text 29"/>
            <p:cNvSpPr txBox="1"/>
            <p:nvPr/>
          </p:nvSpPr>
          <p:spPr>
            <a:xfrm>
              <a:off x="5702122" y="3891915"/>
              <a:ext cx="312450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200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게시판 활용을 통한 </a:t>
              </a:r>
              <a:r>
                <a:rPr lang="en-US" sz="1200" b="1" dirty="0">
                  <a:solidFill>
                    <a:srgbClr val="22D3EE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소통 활성화</a:t>
              </a:r>
              <a:endParaRPr lang="en-US" sz="1200" dirty="0"/>
            </a:p>
          </p:txBody>
        </p:sp>
        <p:sp>
          <p:nvSpPr>
            <p:cNvPr id="61" name="Shape 30"/>
            <p:cNvSpPr/>
            <p:nvPr/>
          </p:nvSpPr>
          <p:spPr>
            <a:xfrm>
              <a:off x="5625465" y="3945026"/>
              <a:ext cx="57607" cy="57607"/>
            </a:xfrm>
            <a:prstGeom prst="ellipse">
              <a:avLst/>
            </a:prstGeom>
            <a:solidFill>
              <a:srgbClr val="3B82F6"/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10048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hape 2"/>
          <p:cNvSpPr/>
          <p:nvPr/>
        </p:nvSpPr>
        <p:spPr>
          <a:xfrm>
            <a:off x="6476695" y="-3810305"/>
            <a:ext cx="7619695" cy="7619695"/>
          </a:xfrm>
          <a:prstGeom prst="ellipse">
            <a:avLst/>
          </a:prstGeom>
          <a:solidFill>
            <a:srgbClr val="1E3A8A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-952805" y="4000500"/>
            <a:ext cx="5715000" cy="5715000"/>
          </a:xfrm>
          <a:prstGeom prst="ellipse">
            <a:avLst/>
          </a:prstGeom>
          <a:solidFill>
            <a:srgbClr val="0F172A">
              <a:alpha val="8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457200" y="1733702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457200" y="457200"/>
            <a:ext cx="1809598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 txBox="1"/>
          <p:nvPr/>
        </p:nvSpPr>
        <p:spPr>
          <a:xfrm>
            <a:off x="457200" y="780898"/>
            <a:ext cx="430591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역할별 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구성 </a:t>
            </a:r>
            <a:endParaRPr lang="en-US" sz="2700" dirty="0"/>
          </a:p>
        </p:txBody>
      </p:sp>
      <p:sp>
        <p:nvSpPr>
          <p:cNvPr id="9" name="Text 7"/>
          <p:cNvSpPr txBox="1"/>
          <p:nvPr/>
        </p:nvSpPr>
        <p:spPr>
          <a:xfrm>
            <a:off x="457200" y="1238098"/>
            <a:ext cx="430591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권한에 따른 맞춤형 </a:t>
            </a:r>
            <a:r>
              <a:rPr 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rcRect t="-45" b="-45"/>
          <a:stretch/>
        </p:blipFill>
        <p:spPr>
          <a:xfrm>
            <a:off x="10470794" y="1086307"/>
            <a:ext cx="256946" cy="2286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rcRect l="-57" r="-57"/>
          <a:stretch/>
        </p:blipFill>
        <p:spPr>
          <a:xfrm>
            <a:off x="10803636" y="1086307"/>
            <a:ext cx="200254" cy="22860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 l="-133" r="-133"/>
          <a:stretch/>
        </p:blipFill>
        <p:spPr>
          <a:xfrm>
            <a:off x="11080699" y="1086307"/>
            <a:ext cx="171907" cy="228600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10246766" y="1352398"/>
            <a:ext cx="149138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Responsive Web Design</a:t>
            </a:r>
            <a:endParaRPr lang="en-US" sz="900" dirty="0"/>
          </a:p>
        </p:txBody>
      </p:sp>
      <p:sp>
        <p:nvSpPr>
          <p:cNvPr id="14" name="Text 9"/>
          <p:cNvSpPr txBox="1"/>
          <p:nvPr/>
        </p:nvSpPr>
        <p:spPr>
          <a:xfrm>
            <a:off x="580644" y="495605"/>
            <a:ext cx="163860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FUNCTIONAL STRUCTURE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457200" y="2124151"/>
            <a:ext cx="3562502" cy="4190695"/>
          </a:xfrm>
          <a:prstGeom prst="roundRect">
            <a:avLst>
              <a:gd name="adj" fmla="val 82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457200" y="2124151"/>
            <a:ext cx="3562502" cy="38405"/>
          </a:xfrm>
          <a:prstGeom prst="roundRect">
            <a:avLst>
              <a:gd name="adj" fmla="val 76394"/>
            </a:avLst>
          </a:prstGeom>
          <a:solidFill>
            <a:srgbClr val="818CF8"/>
          </a:solidFill>
          <a:ln w="12700">
            <a:solidFill>
              <a:srgbClr val="818CF8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2"/>
          <p:cNvSpPr/>
          <p:nvPr/>
        </p:nvSpPr>
        <p:spPr>
          <a:xfrm>
            <a:off x="466344" y="2162556"/>
            <a:ext cx="3543300" cy="1647749"/>
          </a:xfrm>
          <a:prstGeom prst="rect">
            <a:avLst/>
          </a:prstGeom>
          <a:solidFill>
            <a:srgbClr val="1E293B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3"/>
          <p:cNvSpPr/>
          <p:nvPr/>
        </p:nvSpPr>
        <p:spPr>
          <a:xfrm>
            <a:off x="466344" y="3801161"/>
            <a:ext cx="3543300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4"/>
          <p:cNvSpPr/>
          <p:nvPr/>
        </p:nvSpPr>
        <p:spPr>
          <a:xfrm>
            <a:off x="694944" y="2391156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rcRect t="-16494" b="-16494"/>
          <a:stretch/>
        </p:blipFill>
        <p:spPr>
          <a:xfrm>
            <a:off x="819302" y="2505456"/>
            <a:ext cx="286207" cy="30449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2961742" y="2391156"/>
            <a:ext cx="819302" cy="247802"/>
          </a:xfrm>
          <a:prstGeom prst="roundRect">
            <a:avLst>
              <a:gd name="adj" fmla="val 56770"/>
            </a:avLst>
          </a:prstGeom>
          <a:solidFill>
            <a:srgbClr val="312E81">
              <a:alpha val="20000"/>
            </a:srgbClr>
          </a:solidFill>
          <a:ln w="12700">
            <a:solidFill>
              <a:srgbClr val="6366F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6"/>
          <p:cNvSpPr txBox="1"/>
          <p:nvPr/>
        </p:nvSpPr>
        <p:spPr>
          <a:xfrm>
            <a:off x="3047695" y="2428646"/>
            <a:ext cx="77083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Lv.1 ADMIN</a:t>
            </a:r>
            <a:endParaRPr lang="en-US" sz="900" dirty="0"/>
          </a:p>
        </p:txBody>
      </p:sp>
      <p:sp>
        <p:nvSpPr>
          <p:cNvPr id="23" name="Text 17"/>
          <p:cNvSpPr txBox="1"/>
          <p:nvPr/>
        </p:nvSpPr>
        <p:spPr>
          <a:xfrm>
            <a:off x="694944" y="3076956"/>
            <a:ext cx="32772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</a:t>
            </a:r>
            <a:endParaRPr lang="en-US" sz="1800" dirty="0"/>
          </a:p>
        </p:txBody>
      </p:sp>
      <p:sp>
        <p:nvSpPr>
          <p:cNvPr id="24" name="Text 18"/>
          <p:cNvSpPr txBox="1"/>
          <p:nvPr/>
        </p:nvSpPr>
        <p:spPr>
          <a:xfrm>
            <a:off x="694944" y="3381451"/>
            <a:ext cx="32004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A5B4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Administrator</a:t>
            </a:r>
            <a:endParaRPr lang="en-US" sz="1000" dirty="0"/>
          </a:p>
        </p:txBody>
      </p:sp>
      <p:sp>
        <p:nvSpPr>
          <p:cNvPr id="25" name="Text 19"/>
          <p:cNvSpPr txBox="1"/>
          <p:nvPr/>
        </p:nvSpPr>
        <p:spPr>
          <a:xfrm>
            <a:off x="694944" y="4038905"/>
            <a:ext cx="316291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시스템의 환경을 설정하고 사용자와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학사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정보를</a:t>
            </a:r>
            <a:endParaRPr lang="en-US" sz="10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관리합니다.</a:t>
            </a:r>
            <a:endParaRPr lang="en-US" sz="100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4944" y="4700930"/>
            <a:ext cx="133502" cy="133502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828446" y="4700930"/>
            <a:ext cx="17026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계정 통합 관리</a:t>
            </a:r>
            <a:endParaRPr lang="en-US" sz="12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4944" y="4967630"/>
            <a:ext cx="133502" cy="133502"/>
          </a:xfrm>
          <a:prstGeom prst="rect">
            <a:avLst/>
          </a:prstGeom>
        </p:spPr>
      </p:pic>
      <p:sp>
        <p:nvSpPr>
          <p:cNvPr id="29" name="Text 21"/>
          <p:cNvSpPr txBox="1"/>
          <p:nvPr/>
        </p:nvSpPr>
        <p:spPr>
          <a:xfrm>
            <a:off x="828446" y="4967630"/>
            <a:ext cx="22110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권한(Role) 및 접근 제어 설정</a:t>
            </a:r>
            <a:endParaRPr lang="en-US" sz="120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4944" y="5233721"/>
            <a:ext cx="133502" cy="133502"/>
          </a:xfrm>
          <a:prstGeom prst="rect">
            <a:avLst/>
          </a:prstGeom>
        </p:spPr>
      </p:pic>
      <p:sp>
        <p:nvSpPr>
          <p:cNvPr id="31" name="Text 22"/>
          <p:cNvSpPr txBox="1"/>
          <p:nvPr/>
        </p:nvSpPr>
        <p:spPr>
          <a:xfrm>
            <a:off x="828446" y="5233721"/>
            <a:ext cx="22091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</a:rPr>
              <a:t>강의 개설 관리</a:t>
            </a:r>
            <a:endParaRPr lang="en-US" sz="12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4944" y="5500726"/>
            <a:ext cx="133502" cy="133502"/>
          </a:xfrm>
          <a:prstGeom prst="rect">
            <a:avLst/>
          </a:prstGeom>
        </p:spPr>
      </p:pic>
      <p:sp>
        <p:nvSpPr>
          <p:cNvPr id="33" name="Text 23"/>
          <p:cNvSpPr txBox="1"/>
          <p:nvPr/>
        </p:nvSpPr>
        <p:spPr>
          <a:xfrm>
            <a:off x="828446" y="5500726"/>
            <a:ext cx="22704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공지사항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학사일정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endParaRPr lang="en-US" sz="1200" dirty="0"/>
          </a:p>
        </p:txBody>
      </p:sp>
      <p:sp>
        <p:nvSpPr>
          <p:cNvPr id="36" name="Shape 25"/>
          <p:cNvSpPr/>
          <p:nvPr/>
        </p:nvSpPr>
        <p:spPr>
          <a:xfrm>
            <a:off x="4317797" y="2124151"/>
            <a:ext cx="3562502" cy="4190695"/>
          </a:xfrm>
          <a:prstGeom prst="roundRect">
            <a:avLst>
              <a:gd name="adj" fmla="val 82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26"/>
          <p:cNvSpPr/>
          <p:nvPr/>
        </p:nvSpPr>
        <p:spPr>
          <a:xfrm>
            <a:off x="4317797" y="2124151"/>
            <a:ext cx="3562502" cy="38405"/>
          </a:xfrm>
          <a:prstGeom prst="roundRect">
            <a:avLst>
              <a:gd name="adj" fmla="val 76394"/>
            </a:avLst>
          </a:prstGeom>
          <a:solidFill>
            <a:srgbClr val="34D399"/>
          </a:solidFill>
          <a:ln w="12700">
            <a:solidFill>
              <a:srgbClr val="34D39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Shape 27"/>
          <p:cNvSpPr/>
          <p:nvPr/>
        </p:nvSpPr>
        <p:spPr>
          <a:xfrm>
            <a:off x="4327855" y="2162556"/>
            <a:ext cx="3543300" cy="1647749"/>
          </a:xfrm>
          <a:prstGeom prst="rect">
            <a:avLst/>
          </a:prstGeom>
          <a:solidFill>
            <a:srgbClr val="1E293B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9" name="Shape 28"/>
          <p:cNvSpPr/>
          <p:nvPr/>
        </p:nvSpPr>
        <p:spPr>
          <a:xfrm>
            <a:off x="4327855" y="3801161"/>
            <a:ext cx="3543300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29"/>
          <p:cNvSpPr/>
          <p:nvPr/>
        </p:nvSpPr>
        <p:spPr>
          <a:xfrm>
            <a:off x="4556455" y="2391156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1" name="Image 9" descr="preencoded.png"/>
          <p:cNvPicPr>
            <a:picLocks noChangeAspect="1"/>
          </p:cNvPicPr>
          <p:nvPr/>
        </p:nvPicPr>
        <p:blipFill>
          <a:blip r:embed="rId8"/>
          <a:srcRect t="-16494" b="-16494"/>
          <a:stretch/>
        </p:blipFill>
        <p:spPr>
          <a:xfrm>
            <a:off x="4679899" y="2505456"/>
            <a:ext cx="286207" cy="304495"/>
          </a:xfrm>
          <a:prstGeom prst="rect">
            <a:avLst/>
          </a:prstGeom>
        </p:spPr>
      </p:pic>
      <p:sp>
        <p:nvSpPr>
          <p:cNvPr id="42" name="Shape 30"/>
          <p:cNvSpPr/>
          <p:nvPr/>
        </p:nvSpPr>
        <p:spPr>
          <a:xfrm>
            <a:off x="6397141" y="2391156"/>
            <a:ext cx="1245413" cy="261214"/>
          </a:xfrm>
          <a:prstGeom prst="roundRect">
            <a:avLst>
              <a:gd name="adj" fmla="val 56770"/>
            </a:avLst>
          </a:prstGeom>
          <a:solidFill>
            <a:srgbClr val="064E3B">
              <a:alpha val="2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 31"/>
          <p:cNvSpPr txBox="1"/>
          <p:nvPr/>
        </p:nvSpPr>
        <p:spPr>
          <a:xfrm>
            <a:off x="6510579" y="2442514"/>
            <a:ext cx="1105509" cy="1862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Lv.2 INSTRUCTOR</a:t>
            </a:r>
            <a:endParaRPr lang="en-US" sz="900" dirty="0"/>
          </a:p>
        </p:txBody>
      </p:sp>
      <p:sp>
        <p:nvSpPr>
          <p:cNvPr id="44" name="Text 32"/>
          <p:cNvSpPr txBox="1"/>
          <p:nvPr/>
        </p:nvSpPr>
        <p:spPr>
          <a:xfrm>
            <a:off x="4556455" y="3076956"/>
            <a:ext cx="32772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교강사</a:t>
            </a:r>
            <a:endParaRPr lang="en-US" sz="1800" dirty="0"/>
          </a:p>
        </p:txBody>
      </p:sp>
      <p:sp>
        <p:nvSpPr>
          <p:cNvPr id="45" name="Text 33"/>
          <p:cNvSpPr txBox="1"/>
          <p:nvPr/>
        </p:nvSpPr>
        <p:spPr>
          <a:xfrm>
            <a:off x="4556455" y="3381451"/>
            <a:ext cx="32004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Instructor</a:t>
            </a:r>
            <a:endParaRPr lang="en-US" sz="1000" dirty="0"/>
          </a:p>
        </p:txBody>
      </p:sp>
      <p:sp>
        <p:nvSpPr>
          <p:cNvPr id="46" name="Text 34"/>
          <p:cNvSpPr txBox="1"/>
          <p:nvPr/>
        </p:nvSpPr>
        <p:spPr>
          <a:xfrm>
            <a:off x="4556455" y="4038905"/>
            <a:ext cx="316291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강의를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개설하고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평가를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통해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수업을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운영합니다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00" dirty="0"/>
          </a:p>
        </p:txBody>
      </p:sp>
      <p:pic>
        <p:nvPicPr>
          <p:cNvPr id="47" name="Image 10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6455" y="4700930"/>
            <a:ext cx="133502" cy="133502"/>
          </a:xfrm>
          <a:prstGeom prst="rect">
            <a:avLst/>
          </a:prstGeom>
        </p:spPr>
      </p:pic>
      <p:sp>
        <p:nvSpPr>
          <p:cNvPr id="48" name="Text 35"/>
          <p:cNvSpPr txBox="1"/>
          <p:nvPr/>
        </p:nvSpPr>
        <p:spPr>
          <a:xfrm>
            <a:off x="4689043" y="4700930"/>
            <a:ext cx="23655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신청</a:t>
            </a:r>
            <a:endParaRPr lang="en-US" sz="1200" dirty="0"/>
          </a:p>
        </p:txBody>
      </p:sp>
      <p:pic>
        <p:nvPicPr>
          <p:cNvPr id="51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6455" y="4967021"/>
            <a:ext cx="133502" cy="133502"/>
          </a:xfrm>
          <a:prstGeom prst="rect">
            <a:avLst/>
          </a:prstGeom>
        </p:spPr>
      </p:pic>
      <p:sp>
        <p:nvSpPr>
          <p:cNvPr id="52" name="Text 37"/>
          <p:cNvSpPr txBox="1"/>
          <p:nvPr/>
        </p:nvSpPr>
        <p:spPr>
          <a:xfrm>
            <a:off x="4689043" y="4967021"/>
            <a:ext cx="25246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 출제 및 제출물 평가/피드백</a:t>
            </a:r>
            <a:endParaRPr lang="en-US" sz="1200" dirty="0"/>
          </a:p>
        </p:txBody>
      </p:sp>
      <p:pic>
        <p:nvPicPr>
          <p:cNvPr id="53" name="Image 13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6455" y="5214976"/>
            <a:ext cx="133502" cy="133502"/>
          </a:xfrm>
          <a:prstGeom prst="rect">
            <a:avLst/>
          </a:prstGeom>
        </p:spPr>
      </p:pic>
      <p:sp>
        <p:nvSpPr>
          <p:cNvPr id="54" name="Text 38"/>
          <p:cNvSpPr txBox="1"/>
          <p:nvPr/>
        </p:nvSpPr>
        <p:spPr>
          <a:xfrm>
            <a:off x="4689043" y="5214976"/>
            <a:ext cx="1797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</a:rPr>
              <a:t>학생 평가 결과 관리</a:t>
            </a:r>
            <a:endParaRPr lang="en-US" sz="1200" dirty="0"/>
          </a:p>
        </p:txBody>
      </p:sp>
      <p:pic>
        <p:nvPicPr>
          <p:cNvPr id="55" name="Image 1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56455" y="5481980"/>
            <a:ext cx="133502" cy="133502"/>
          </a:xfrm>
          <a:prstGeom prst="rect">
            <a:avLst/>
          </a:prstGeom>
        </p:spPr>
      </p:pic>
      <p:sp>
        <p:nvSpPr>
          <p:cNvPr id="56" name="Text 39"/>
          <p:cNvSpPr txBox="1"/>
          <p:nvPr/>
        </p:nvSpPr>
        <p:spPr>
          <a:xfrm>
            <a:off x="4689043" y="5481980"/>
            <a:ext cx="23655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수강생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출결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endParaRPr lang="en-US" sz="1200" dirty="0"/>
          </a:p>
        </p:txBody>
      </p:sp>
      <p:sp>
        <p:nvSpPr>
          <p:cNvPr id="80" name="Shape 25">
            <a:extLst>
              <a:ext uri="{FF2B5EF4-FFF2-40B4-BE49-F238E27FC236}">
                <a16:creationId xmlns:a16="http://schemas.microsoft.com/office/drawing/2014/main" id="{6BDED1E6-27BD-DFB0-203B-D4230D005CA5}"/>
              </a:ext>
            </a:extLst>
          </p:cNvPr>
          <p:cNvSpPr/>
          <p:nvPr/>
        </p:nvSpPr>
        <p:spPr>
          <a:xfrm>
            <a:off x="8178394" y="2114702"/>
            <a:ext cx="3562502" cy="4190695"/>
          </a:xfrm>
          <a:prstGeom prst="roundRect">
            <a:avLst>
              <a:gd name="adj" fmla="val 824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8" name="Shape 41"/>
          <p:cNvSpPr/>
          <p:nvPr/>
        </p:nvSpPr>
        <p:spPr>
          <a:xfrm>
            <a:off x="8178394" y="2124151"/>
            <a:ext cx="3562502" cy="38405"/>
          </a:xfrm>
          <a:prstGeom prst="roundRect">
            <a:avLst>
              <a:gd name="adj" fmla="val 76394"/>
            </a:avLst>
          </a:prstGeom>
          <a:solidFill>
            <a:srgbClr val="60A5FA"/>
          </a:solidFill>
          <a:ln w="12700">
            <a:solidFill>
              <a:srgbClr val="60A5FA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9" name="Shape 42"/>
          <p:cNvSpPr/>
          <p:nvPr/>
        </p:nvSpPr>
        <p:spPr>
          <a:xfrm>
            <a:off x="8188452" y="2162556"/>
            <a:ext cx="3543300" cy="1647749"/>
          </a:xfrm>
          <a:prstGeom prst="rect">
            <a:avLst/>
          </a:prstGeom>
          <a:solidFill>
            <a:srgbClr val="1E293B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43"/>
          <p:cNvSpPr/>
          <p:nvPr/>
        </p:nvSpPr>
        <p:spPr>
          <a:xfrm>
            <a:off x="8188452" y="3801161"/>
            <a:ext cx="3543300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1" name="Shape 44"/>
          <p:cNvSpPr/>
          <p:nvPr/>
        </p:nvSpPr>
        <p:spPr>
          <a:xfrm>
            <a:off x="8417052" y="2391156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2" name="Image 15" descr="preencoded.png"/>
          <p:cNvPicPr>
            <a:picLocks noChangeAspect="1"/>
          </p:cNvPicPr>
          <p:nvPr/>
        </p:nvPicPr>
        <p:blipFill>
          <a:blip r:embed="rId10"/>
          <a:srcRect t="-16524" b="-16524"/>
          <a:stretch/>
        </p:blipFill>
        <p:spPr>
          <a:xfrm>
            <a:off x="8583473" y="2505456"/>
            <a:ext cx="200254" cy="304495"/>
          </a:xfrm>
          <a:prstGeom prst="rect">
            <a:avLst/>
          </a:prstGeom>
        </p:spPr>
      </p:pic>
      <p:sp>
        <p:nvSpPr>
          <p:cNvPr id="63" name="Shape 45"/>
          <p:cNvSpPr/>
          <p:nvPr/>
        </p:nvSpPr>
        <p:spPr>
          <a:xfrm>
            <a:off x="10496397" y="2391155"/>
            <a:ext cx="1004926" cy="247803"/>
          </a:xfrm>
          <a:prstGeom prst="roundRect">
            <a:avLst>
              <a:gd name="adj" fmla="val 56770"/>
            </a:avLst>
          </a:prstGeom>
          <a:solidFill>
            <a:srgbClr val="1E3A8A">
              <a:alpha val="2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Text 46"/>
          <p:cNvSpPr txBox="1"/>
          <p:nvPr/>
        </p:nvSpPr>
        <p:spPr>
          <a:xfrm>
            <a:off x="10590579" y="2426513"/>
            <a:ext cx="852222" cy="2237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Lv.3 STUDENT</a:t>
            </a:r>
            <a:endParaRPr lang="en-US" sz="900" dirty="0"/>
          </a:p>
        </p:txBody>
      </p:sp>
      <p:sp>
        <p:nvSpPr>
          <p:cNvPr id="65" name="Text 47"/>
          <p:cNvSpPr txBox="1"/>
          <p:nvPr/>
        </p:nvSpPr>
        <p:spPr>
          <a:xfrm>
            <a:off x="8417052" y="3076956"/>
            <a:ext cx="327721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</a:t>
            </a:r>
            <a:endParaRPr lang="en-US" sz="1800" dirty="0"/>
          </a:p>
        </p:txBody>
      </p:sp>
      <p:sp>
        <p:nvSpPr>
          <p:cNvPr id="66" name="Text 48"/>
          <p:cNvSpPr txBox="1"/>
          <p:nvPr/>
        </p:nvSpPr>
        <p:spPr>
          <a:xfrm>
            <a:off x="8417052" y="3381451"/>
            <a:ext cx="32004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Student</a:t>
            </a:r>
            <a:endParaRPr lang="en-US" sz="1000" dirty="0"/>
          </a:p>
        </p:txBody>
      </p:sp>
      <p:sp>
        <p:nvSpPr>
          <p:cNvPr id="67" name="Text 49"/>
          <p:cNvSpPr txBox="1"/>
          <p:nvPr/>
        </p:nvSpPr>
        <p:spPr>
          <a:xfrm>
            <a:off x="8417052" y="4038905"/>
            <a:ext cx="316291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개설된 강의를 수강 신청하고 다양한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활동에</a:t>
            </a:r>
            <a:endParaRPr lang="en-US" sz="10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참여합니다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00" dirty="0"/>
          </a:p>
        </p:txBody>
      </p:sp>
      <p:pic>
        <p:nvPicPr>
          <p:cNvPr id="6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17052" y="4700930"/>
            <a:ext cx="133502" cy="133502"/>
          </a:xfrm>
          <a:prstGeom prst="rect">
            <a:avLst/>
          </a:prstGeom>
        </p:spPr>
      </p:pic>
      <p:sp>
        <p:nvSpPr>
          <p:cNvPr id="69" name="Text 50"/>
          <p:cNvSpPr txBox="1"/>
          <p:nvPr/>
        </p:nvSpPr>
        <p:spPr>
          <a:xfrm>
            <a:off x="8550554" y="4700930"/>
            <a:ext cx="17995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신청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정정</a:t>
            </a:r>
            <a:r>
              <a:rPr lang="en-US" altLang="ko-KR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취소</a:t>
            </a:r>
            <a:endParaRPr lang="en-US" sz="1200" dirty="0"/>
          </a:p>
        </p:txBody>
      </p:sp>
      <p:pic>
        <p:nvPicPr>
          <p:cNvPr id="72" name="Image 1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17052" y="4954321"/>
            <a:ext cx="133502" cy="133502"/>
          </a:xfrm>
          <a:prstGeom prst="rect">
            <a:avLst/>
          </a:prstGeom>
        </p:spPr>
      </p:pic>
      <p:sp>
        <p:nvSpPr>
          <p:cNvPr id="73" name="Text 52"/>
          <p:cNvSpPr txBox="1"/>
          <p:nvPr/>
        </p:nvSpPr>
        <p:spPr>
          <a:xfrm>
            <a:off x="8550554" y="4954321"/>
            <a:ext cx="22082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 파일 제출 및 결과 확인</a:t>
            </a:r>
            <a:endParaRPr lang="en-US" sz="1200" dirty="0"/>
          </a:p>
        </p:txBody>
      </p:sp>
      <p:pic>
        <p:nvPicPr>
          <p:cNvPr id="74" name="Image 19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17052" y="5221326"/>
            <a:ext cx="133502" cy="133502"/>
          </a:xfrm>
          <a:prstGeom prst="rect">
            <a:avLst/>
          </a:prstGeom>
        </p:spPr>
      </p:pic>
      <p:sp>
        <p:nvSpPr>
          <p:cNvPr id="75" name="Text 53"/>
          <p:cNvSpPr txBox="1"/>
          <p:nvPr/>
        </p:nvSpPr>
        <p:spPr>
          <a:xfrm>
            <a:off x="8550554" y="5221326"/>
            <a:ext cx="1797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성적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조회</a:t>
            </a:r>
            <a:endParaRPr lang="en-US" sz="1200" dirty="0"/>
          </a:p>
        </p:txBody>
      </p:sp>
      <p:sp>
        <p:nvSpPr>
          <p:cNvPr id="77" name="Text 54"/>
          <p:cNvSpPr txBox="1"/>
          <p:nvPr/>
        </p:nvSpPr>
        <p:spPr>
          <a:xfrm>
            <a:off x="8550554" y="5488330"/>
            <a:ext cx="25859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질의응답 </a:t>
            </a:r>
            <a:r>
              <a:rPr lang="en-US" sz="12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</a:t>
            </a:r>
            <a:r>
              <a:rPr 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200" dirty="0"/>
          </a:p>
        </p:txBody>
      </p:sp>
      <p:pic>
        <p:nvPicPr>
          <p:cNvPr id="76" name="Image 20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17052" y="5488330"/>
            <a:ext cx="133502" cy="133502"/>
          </a:xfrm>
          <a:prstGeom prst="rect">
            <a:avLst/>
          </a:prstGeom>
        </p:spPr>
      </p:pic>
      <p:sp>
        <p:nvSpPr>
          <p:cNvPr id="79" name="Text 55"/>
          <p:cNvSpPr txBox="1"/>
          <p:nvPr/>
        </p:nvSpPr>
        <p:spPr>
          <a:xfrm>
            <a:off x="400507" y="647669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RBAC (Role-Based Access Control) System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9631375" y="-1097280"/>
            <a:ext cx="3657600" cy="36576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rcRect/>
          <a:stretch/>
        </p:blipFill>
        <p:spPr>
          <a:xfrm>
            <a:off x="-1097280" y="4297680"/>
            <a:ext cx="3657600" cy="36576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57200" y="16578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Shape 4"/>
          <p:cNvSpPr/>
          <p:nvPr/>
        </p:nvSpPr>
        <p:spPr>
          <a:xfrm>
            <a:off x="457200" y="457200"/>
            <a:ext cx="1552651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5"/>
          <p:cNvSpPr txBox="1"/>
          <p:nvPr/>
        </p:nvSpPr>
        <p:spPr>
          <a:xfrm>
            <a:off x="457200" y="780898"/>
            <a:ext cx="4497019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참여인원 </a:t>
            </a:r>
            <a:endParaRPr lang="en-US" sz="2700" dirty="0"/>
          </a:p>
        </p:txBody>
      </p:sp>
      <p:sp>
        <p:nvSpPr>
          <p:cNvPr id="10" name="Text 6"/>
          <p:cNvSpPr txBox="1"/>
          <p:nvPr/>
        </p:nvSpPr>
        <p:spPr>
          <a:xfrm>
            <a:off x="457200" y="1238098"/>
            <a:ext cx="324886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GD-LMS </a:t>
            </a: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</a:t>
            </a: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</a:t>
            </a: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분담</a:t>
            </a:r>
            <a:endParaRPr lang="en-US" sz="1300" dirty="0"/>
          </a:p>
        </p:txBody>
      </p:sp>
      <p:sp>
        <p:nvSpPr>
          <p:cNvPr id="11" name="Text 7"/>
          <p:cNvSpPr txBox="1"/>
          <p:nvPr/>
        </p:nvSpPr>
        <p:spPr>
          <a:xfrm>
            <a:off x="580644" y="495605"/>
            <a:ext cx="13816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 ORGANIZATION</a:t>
            </a:r>
            <a:endParaRPr lang="en-US" sz="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 l="-7" r="-7"/>
          <a:stretch/>
        </p:blipFill>
        <p:spPr>
          <a:xfrm>
            <a:off x="457200" y="1971446"/>
            <a:ext cx="2648102" cy="412394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57200" y="1971446"/>
            <a:ext cx="2628900" cy="38405"/>
          </a:xfrm>
          <a:prstGeom prst="rect">
            <a:avLst/>
          </a:prstGeom>
          <a:solidFill>
            <a:srgbClr val="3B82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051" y="2210105"/>
            <a:ext cx="914400" cy="914400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-4933" b="-4933"/>
          <a:stretch/>
        </p:blipFill>
        <p:spPr>
          <a:xfrm>
            <a:off x="1585570" y="2476195"/>
            <a:ext cx="390449" cy="38130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2009851" y="2895905"/>
            <a:ext cx="304495" cy="304495"/>
          </a:xfrm>
          <a:prstGeom prst="ellipse">
            <a:avLst/>
          </a:prstGeom>
          <a:solidFill>
            <a:srgbClr val="2563EB"/>
          </a:solidFill>
          <a:ln w="50800">
            <a:solidFill>
              <a:srgbClr val="0F172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rcRect t="-13533" b="-13533"/>
          <a:stretch/>
        </p:blipFill>
        <p:spPr>
          <a:xfrm>
            <a:off x="2109521" y="2971800"/>
            <a:ext cx="105156" cy="152705"/>
          </a:xfrm>
          <a:prstGeom prst="rect">
            <a:avLst/>
          </a:prstGeom>
        </p:spPr>
      </p:pic>
      <p:sp>
        <p:nvSpPr>
          <p:cNvPr id="18" name="Text 10"/>
          <p:cNvSpPr txBox="1"/>
          <p:nvPr/>
        </p:nvSpPr>
        <p:spPr>
          <a:xfrm>
            <a:off x="1419149" y="3314700"/>
            <a:ext cx="731520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고희권</a:t>
            </a:r>
            <a:endParaRPr lang="en-US" sz="1800" dirty="0"/>
          </a:p>
        </p:txBody>
      </p:sp>
      <p:sp>
        <p:nvSpPr>
          <p:cNvPr id="19" name="Text 11"/>
          <p:cNvSpPr txBox="1"/>
          <p:nvPr/>
        </p:nvSpPr>
        <p:spPr>
          <a:xfrm>
            <a:off x="1120140" y="3657600"/>
            <a:ext cx="132679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0A5F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 Leader (PM)</a:t>
            </a:r>
            <a:endParaRPr lang="en-US" sz="1000" dirty="0"/>
          </a:p>
        </p:txBody>
      </p:sp>
      <p:sp>
        <p:nvSpPr>
          <p:cNvPr id="20" name="Shape 12"/>
          <p:cNvSpPr/>
          <p:nvPr/>
        </p:nvSpPr>
        <p:spPr>
          <a:xfrm>
            <a:off x="694944" y="4038905"/>
            <a:ext cx="2171700" cy="1524305"/>
          </a:xfrm>
          <a:prstGeom prst="roundRect">
            <a:avLst>
              <a:gd name="adj" fmla="val 4499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34155">
                <a:alpha val="5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3"/>
          <p:cNvSpPr/>
          <p:nvPr/>
        </p:nvSpPr>
        <p:spPr>
          <a:xfrm>
            <a:off x="857707" y="4420210"/>
            <a:ext cx="1848002" cy="9144"/>
          </a:xfrm>
          <a:prstGeom prst="rect">
            <a:avLst/>
          </a:prstGeom>
          <a:solidFill>
            <a:srgbClr val="334155"/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4"/>
          <p:cNvSpPr txBox="1"/>
          <p:nvPr/>
        </p:nvSpPr>
        <p:spPr>
          <a:xfrm>
            <a:off x="857707" y="4200754"/>
            <a:ext cx="1922069" cy="14356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" b="1" kern="0" spc="38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RESPONSIBILITIES</a:t>
            </a:r>
            <a:endParaRPr lang="en-US" sz="8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57707" y="4562856"/>
            <a:ext cx="114300" cy="114300"/>
          </a:xfrm>
          <a:prstGeom prst="rect">
            <a:avLst/>
          </a:prstGeom>
        </p:spPr>
      </p:pic>
      <p:sp>
        <p:nvSpPr>
          <p:cNvPr id="24" name="Text 15"/>
          <p:cNvSpPr txBox="1"/>
          <p:nvPr/>
        </p:nvSpPr>
        <p:spPr>
          <a:xfrm>
            <a:off x="1047902" y="4552798"/>
            <a:ext cx="179131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 및 인증/인가 (Security)</a:t>
            </a:r>
            <a:endParaRPr lang="en-US" sz="9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57707" y="4862779"/>
            <a:ext cx="114300" cy="114300"/>
          </a:xfrm>
          <a:prstGeom prst="rect">
            <a:avLst/>
          </a:prstGeom>
        </p:spPr>
      </p:pic>
      <p:sp>
        <p:nvSpPr>
          <p:cNvPr id="26" name="Text 16"/>
          <p:cNvSpPr txBox="1"/>
          <p:nvPr/>
        </p:nvSpPr>
        <p:spPr>
          <a:xfrm>
            <a:off x="1047902" y="4852721"/>
            <a:ext cx="153802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필터 및 예외 처리 구현</a:t>
            </a:r>
            <a:endParaRPr lang="en-US" sz="9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rcRect l="-7143" r="-7143"/>
          <a:stretch/>
        </p:blipFill>
        <p:spPr>
          <a:xfrm>
            <a:off x="857707" y="5162702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 txBox="1"/>
          <p:nvPr/>
        </p:nvSpPr>
        <p:spPr>
          <a:xfrm>
            <a:off x="1047902" y="5152644"/>
            <a:ext cx="189280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</a:t>
            </a:r>
            <a:r>
              <a:rPr lang="en-US" sz="9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구조</a:t>
            </a: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설계</a:t>
            </a: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900" dirty="0"/>
          </a:p>
        </p:txBody>
      </p:sp>
      <p:sp>
        <p:nvSpPr>
          <p:cNvPr id="32" name="Shape 19"/>
          <p:cNvSpPr/>
          <p:nvPr/>
        </p:nvSpPr>
        <p:spPr>
          <a:xfrm>
            <a:off x="3333902" y="1971446"/>
            <a:ext cx="4105656" cy="1971446"/>
          </a:xfrm>
          <a:prstGeom prst="roundRect">
            <a:avLst>
              <a:gd name="adj" fmla="val 268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0"/>
          <p:cNvSpPr/>
          <p:nvPr/>
        </p:nvSpPr>
        <p:spPr>
          <a:xfrm>
            <a:off x="3534156" y="2171700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12"/>
          <a:srcRect t="-20192" b="-20192"/>
          <a:stretch/>
        </p:blipFill>
        <p:spPr>
          <a:xfrm>
            <a:off x="3681374" y="2305202"/>
            <a:ext cx="237744" cy="267005"/>
          </a:xfrm>
          <a:prstGeom prst="rect">
            <a:avLst/>
          </a:prstGeom>
        </p:spPr>
      </p:pic>
      <p:sp>
        <p:nvSpPr>
          <p:cNvPr id="35" name="Text 21"/>
          <p:cNvSpPr txBox="1"/>
          <p:nvPr/>
        </p:nvSpPr>
        <p:spPr>
          <a:xfrm>
            <a:off x="4219956" y="2171700"/>
            <a:ext cx="5532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백시현</a:t>
            </a:r>
            <a:endParaRPr lang="en-US" sz="1300" dirty="0"/>
          </a:p>
        </p:txBody>
      </p:sp>
      <p:sp>
        <p:nvSpPr>
          <p:cNvPr id="36" name="Shape 22"/>
          <p:cNvSpPr/>
          <p:nvPr/>
        </p:nvSpPr>
        <p:spPr>
          <a:xfrm>
            <a:off x="6619342" y="2177186"/>
            <a:ext cx="629107" cy="256946"/>
          </a:xfrm>
          <a:prstGeom prst="roundRect">
            <a:avLst>
              <a:gd name="adj" fmla="val 355872"/>
            </a:avLst>
          </a:prstGeom>
          <a:solidFill>
            <a:srgbClr val="312E81">
              <a:alpha val="30000"/>
            </a:srgbClr>
          </a:solidFill>
          <a:ln w="12700">
            <a:solidFill>
              <a:srgbClr val="6366F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 23"/>
          <p:cNvSpPr txBox="1"/>
          <p:nvPr/>
        </p:nvSpPr>
        <p:spPr>
          <a:xfrm>
            <a:off x="6742786" y="2224735"/>
            <a:ext cx="45720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kern="0" spc="42" dirty="0">
                <a:solidFill>
                  <a:srgbClr val="A5B4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ADMIN</a:t>
            </a:r>
            <a:endParaRPr lang="en-US" sz="800" dirty="0"/>
          </a:p>
        </p:txBody>
      </p:sp>
      <p:sp>
        <p:nvSpPr>
          <p:cNvPr id="38" name="Shape 24"/>
          <p:cNvSpPr/>
          <p:nvPr/>
        </p:nvSpPr>
        <p:spPr>
          <a:xfrm>
            <a:off x="4219956" y="2743200"/>
            <a:ext cx="3019349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 25"/>
          <p:cNvSpPr txBox="1"/>
          <p:nvPr/>
        </p:nvSpPr>
        <p:spPr>
          <a:xfrm>
            <a:off x="4219956" y="2514600"/>
            <a:ext cx="3096158" cy="15361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C7D2FE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 기능 개발</a:t>
            </a:r>
            <a:endParaRPr lang="en-US" sz="900" dirty="0"/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219956" y="2905049"/>
            <a:ext cx="66751" cy="133502"/>
          </a:xfrm>
          <a:prstGeom prst="rect">
            <a:avLst/>
          </a:prstGeom>
        </p:spPr>
      </p:pic>
      <p:sp>
        <p:nvSpPr>
          <p:cNvPr id="41" name="Text 26"/>
          <p:cNvSpPr txBox="1"/>
          <p:nvPr/>
        </p:nvSpPr>
        <p:spPr>
          <a:xfrm>
            <a:off x="4362602" y="2866644"/>
            <a:ext cx="220827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 개설 상태 관리 모듈</a:t>
            </a:r>
            <a:endParaRPr lang="en-US" sz="1000" dirty="0"/>
          </a:p>
        </p:txBody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219956" y="3164738"/>
            <a:ext cx="66751" cy="133502"/>
          </a:xfrm>
          <a:prstGeom prst="rect">
            <a:avLst/>
          </a:prstGeom>
        </p:spPr>
      </p:pic>
      <p:sp>
        <p:nvSpPr>
          <p:cNvPr id="43" name="Text 27"/>
          <p:cNvSpPr txBox="1"/>
          <p:nvPr/>
        </p:nvSpPr>
        <p:spPr>
          <a:xfrm>
            <a:off x="4362602" y="3126334"/>
            <a:ext cx="20702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 상태 실시간 통계</a:t>
            </a:r>
            <a:endParaRPr lang="en-US" sz="1000" dirty="0"/>
          </a:p>
        </p:txBody>
      </p:sp>
      <p:pic>
        <p:nvPicPr>
          <p:cNvPr id="44" name="Image 14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219956" y="3424428"/>
            <a:ext cx="66751" cy="133502"/>
          </a:xfrm>
          <a:prstGeom prst="rect">
            <a:avLst/>
          </a:prstGeom>
        </p:spPr>
      </p:pic>
      <p:sp>
        <p:nvSpPr>
          <p:cNvPr id="45" name="Text 28"/>
          <p:cNvSpPr txBox="1"/>
          <p:nvPr/>
        </p:nvSpPr>
        <p:spPr>
          <a:xfrm>
            <a:off x="4362602" y="3386023"/>
            <a:ext cx="198699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학사 관리 모듈 및 학사 일정 기능</a:t>
            </a:r>
            <a:endParaRPr lang="en-US" sz="1000" dirty="0"/>
          </a:p>
        </p:txBody>
      </p:sp>
      <p:sp>
        <p:nvSpPr>
          <p:cNvPr id="46" name="Shape 29"/>
          <p:cNvSpPr/>
          <p:nvPr/>
        </p:nvSpPr>
        <p:spPr>
          <a:xfrm>
            <a:off x="7629754" y="1971446"/>
            <a:ext cx="4105656" cy="1971446"/>
          </a:xfrm>
          <a:prstGeom prst="roundRect">
            <a:avLst>
              <a:gd name="adj" fmla="val 268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30"/>
          <p:cNvSpPr/>
          <p:nvPr/>
        </p:nvSpPr>
        <p:spPr>
          <a:xfrm>
            <a:off x="7830007" y="2171700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4"/>
          <a:srcRect t="-20192" b="-20192"/>
          <a:stretch/>
        </p:blipFill>
        <p:spPr>
          <a:xfrm>
            <a:off x="7977226" y="2305202"/>
            <a:ext cx="237744" cy="267005"/>
          </a:xfrm>
          <a:prstGeom prst="rect">
            <a:avLst/>
          </a:prstGeom>
        </p:spPr>
      </p:pic>
      <p:sp>
        <p:nvSpPr>
          <p:cNvPr id="49" name="Text 31"/>
          <p:cNvSpPr txBox="1"/>
          <p:nvPr/>
        </p:nvSpPr>
        <p:spPr>
          <a:xfrm>
            <a:off x="8515807" y="2171700"/>
            <a:ext cx="5532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최지윤</a:t>
            </a:r>
            <a:endParaRPr lang="en-US" sz="1300" dirty="0"/>
          </a:p>
        </p:txBody>
      </p:sp>
      <p:sp>
        <p:nvSpPr>
          <p:cNvPr id="50" name="Shape 32"/>
          <p:cNvSpPr/>
          <p:nvPr/>
        </p:nvSpPr>
        <p:spPr>
          <a:xfrm>
            <a:off x="10608869" y="2177186"/>
            <a:ext cx="933602" cy="256946"/>
          </a:xfrm>
          <a:prstGeom prst="roundRect">
            <a:avLst>
              <a:gd name="adj" fmla="val 355872"/>
            </a:avLst>
          </a:prstGeom>
          <a:solidFill>
            <a:srgbClr val="064E3B">
              <a:alpha val="3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 33"/>
          <p:cNvSpPr txBox="1"/>
          <p:nvPr/>
        </p:nvSpPr>
        <p:spPr>
          <a:xfrm>
            <a:off x="10732313" y="2224735"/>
            <a:ext cx="7626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kern="0" spc="42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INSTRUCTOR</a:t>
            </a:r>
            <a:endParaRPr lang="en-US" sz="800" dirty="0"/>
          </a:p>
        </p:txBody>
      </p:sp>
      <p:sp>
        <p:nvSpPr>
          <p:cNvPr id="52" name="Shape 34"/>
          <p:cNvSpPr/>
          <p:nvPr/>
        </p:nvSpPr>
        <p:spPr>
          <a:xfrm>
            <a:off x="8515807" y="2743200"/>
            <a:ext cx="3019349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Text 35"/>
          <p:cNvSpPr txBox="1"/>
          <p:nvPr/>
        </p:nvSpPr>
        <p:spPr>
          <a:xfrm>
            <a:off x="8515807" y="2514600"/>
            <a:ext cx="3096158" cy="15361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A7F3D0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교강사 기능 개발</a:t>
            </a:r>
            <a:endParaRPr lang="en-US" sz="900" dirty="0"/>
          </a:p>
        </p:txBody>
      </p:sp>
      <p:pic>
        <p:nvPicPr>
          <p:cNvPr id="54" name="Image 16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515807" y="2905049"/>
            <a:ext cx="66751" cy="133502"/>
          </a:xfrm>
          <a:prstGeom prst="rect">
            <a:avLst/>
          </a:prstGeom>
        </p:spPr>
      </p:pic>
      <p:sp>
        <p:nvSpPr>
          <p:cNvPr id="55" name="Text 36"/>
          <p:cNvSpPr txBox="1"/>
          <p:nvPr/>
        </p:nvSpPr>
        <p:spPr>
          <a:xfrm>
            <a:off x="8658454" y="2866644"/>
            <a:ext cx="234543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교강사</a:t>
            </a: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관리 모듈</a:t>
            </a:r>
            <a:endParaRPr lang="en-US" sz="1000" dirty="0"/>
          </a:p>
        </p:txBody>
      </p:sp>
      <p:pic>
        <p:nvPicPr>
          <p:cNvPr id="56" name="Image 17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515807" y="3164738"/>
            <a:ext cx="66751" cy="133502"/>
          </a:xfrm>
          <a:prstGeom prst="rect">
            <a:avLst/>
          </a:prstGeom>
        </p:spPr>
      </p:pic>
      <p:sp>
        <p:nvSpPr>
          <p:cNvPr id="57" name="Text 37"/>
          <p:cNvSpPr txBox="1"/>
          <p:nvPr/>
        </p:nvSpPr>
        <p:spPr>
          <a:xfrm>
            <a:off x="8658454" y="3126334"/>
            <a:ext cx="20702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출석 관리 모듈</a:t>
            </a:r>
            <a:endParaRPr lang="en-US" sz="1000" dirty="0"/>
          </a:p>
        </p:txBody>
      </p:sp>
      <p:pic>
        <p:nvPicPr>
          <p:cNvPr id="58" name="Image 18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515807" y="3424428"/>
            <a:ext cx="66751" cy="133502"/>
          </a:xfrm>
          <a:prstGeom prst="rect">
            <a:avLst/>
          </a:prstGeom>
        </p:spPr>
      </p:pic>
      <p:sp>
        <p:nvSpPr>
          <p:cNvPr id="59" name="Text 38"/>
          <p:cNvSpPr txBox="1"/>
          <p:nvPr/>
        </p:nvSpPr>
        <p:spPr>
          <a:xfrm>
            <a:off x="8658454" y="3386023"/>
            <a:ext cx="234543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평가 성적 관리 모듈</a:t>
            </a:r>
            <a:endParaRPr lang="en-US" sz="1000" dirty="0"/>
          </a:p>
        </p:txBody>
      </p:sp>
      <p:sp>
        <p:nvSpPr>
          <p:cNvPr id="60" name="Shape 39"/>
          <p:cNvSpPr/>
          <p:nvPr/>
        </p:nvSpPr>
        <p:spPr>
          <a:xfrm>
            <a:off x="3333902" y="4129430"/>
            <a:ext cx="4105656" cy="1971446"/>
          </a:xfrm>
          <a:prstGeom prst="roundRect">
            <a:avLst>
              <a:gd name="adj" fmla="val 268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1" name="Shape 40"/>
          <p:cNvSpPr/>
          <p:nvPr/>
        </p:nvSpPr>
        <p:spPr>
          <a:xfrm>
            <a:off x="3534156" y="4328770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6"/>
          <a:srcRect t="-17952" b="-17952"/>
          <a:stretch/>
        </p:blipFill>
        <p:spPr>
          <a:xfrm>
            <a:off x="3715207" y="4462272"/>
            <a:ext cx="171907" cy="267005"/>
          </a:xfrm>
          <a:prstGeom prst="rect">
            <a:avLst/>
          </a:prstGeom>
        </p:spPr>
      </p:pic>
      <p:sp>
        <p:nvSpPr>
          <p:cNvPr id="63" name="Text 41"/>
          <p:cNvSpPr txBox="1"/>
          <p:nvPr/>
        </p:nvSpPr>
        <p:spPr>
          <a:xfrm>
            <a:off x="4219956" y="4328770"/>
            <a:ext cx="5532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신정근</a:t>
            </a:r>
            <a:endParaRPr lang="en-US" sz="1300" dirty="0"/>
          </a:p>
        </p:txBody>
      </p:sp>
      <p:sp>
        <p:nvSpPr>
          <p:cNvPr id="64" name="Shape 42"/>
          <p:cNvSpPr/>
          <p:nvPr/>
        </p:nvSpPr>
        <p:spPr>
          <a:xfrm>
            <a:off x="6461150" y="4335170"/>
            <a:ext cx="780898" cy="256946"/>
          </a:xfrm>
          <a:prstGeom prst="roundRect">
            <a:avLst>
              <a:gd name="adj" fmla="val 355872"/>
            </a:avLst>
          </a:prstGeom>
          <a:solidFill>
            <a:srgbClr val="0C4A6E">
              <a:alpha val="30000"/>
            </a:srgbClr>
          </a:solidFill>
          <a:ln w="12700">
            <a:solidFill>
              <a:srgbClr val="0EA5E9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5" name="Text 43"/>
          <p:cNvSpPr txBox="1"/>
          <p:nvPr/>
        </p:nvSpPr>
        <p:spPr>
          <a:xfrm>
            <a:off x="6585509" y="4382719"/>
            <a:ext cx="60990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kern="0" spc="42" dirty="0">
                <a:solidFill>
                  <a:srgbClr val="7DD3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STUDENT</a:t>
            </a:r>
            <a:endParaRPr lang="en-US" sz="800" dirty="0"/>
          </a:p>
        </p:txBody>
      </p:sp>
      <p:sp>
        <p:nvSpPr>
          <p:cNvPr id="66" name="Shape 44"/>
          <p:cNvSpPr/>
          <p:nvPr/>
        </p:nvSpPr>
        <p:spPr>
          <a:xfrm>
            <a:off x="4219956" y="4900270"/>
            <a:ext cx="3019349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Text 45"/>
          <p:cNvSpPr txBox="1"/>
          <p:nvPr/>
        </p:nvSpPr>
        <p:spPr>
          <a:xfrm>
            <a:off x="4219956" y="4671670"/>
            <a:ext cx="3096158" cy="15361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BAE6FD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 기능 개발</a:t>
            </a:r>
            <a:endParaRPr lang="en-US" sz="900" dirty="0"/>
          </a:p>
        </p:txBody>
      </p:sp>
      <p:pic>
        <p:nvPicPr>
          <p:cNvPr id="68" name="Image 20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4219956" y="5062118"/>
            <a:ext cx="66751" cy="133502"/>
          </a:xfrm>
          <a:prstGeom prst="rect">
            <a:avLst/>
          </a:prstGeom>
        </p:spPr>
      </p:pic>
      <p:sp>
        <p:nvSpPr>
          <p:cNvPr id="69" name="Text 46"/>
          <p:cNvSpPr txBox="1"/>
          <p:nvPr/>
        </p:nvSpPr>
        <p:spPr>
          <a:xfrm>
            <a:off x="4362602" y="5024628"/>
            <a:ext cx="198699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수강생 관리 모듈</a:t>
            </a:r>
            <a:endParaRPr lang="en-US" sz="1000" dirty="0"/>
          </a:p>
        </p:txBody>
      </p:sp>
      <p:pic>
        <p:nvPicPr>
          <p:cNvPr id="70" name="Image 21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4219956" y="5321808"/>
            <a:ext cx="66751" cy="133502"/>
          </a:xfrm>
          <a:prstGeom prst="rect">
            <a:avLst/>
          </a:prstGeom>
        </p:spPr>
      </p:pic>
      <p:sp>
        <p:nvSpPr>
          <p:cNvPr id="71" name="Text 47"/>
          <p:cNvSpPr txBox="1"/>
          <p:nvPr/>
        </p:nvSpPr>
        <p:spPr>
          <a:xfrm>
            <a:off x="4362602" y="5284318"/>
            <a:ext cx="242864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 신청 모듈</a:t>
            </a:r>
            <a:endParaRPr lang="en-US" sz="1000" dirty="0"/>
          </a:p>
        </p:txBody>
      </p:sp>
      <p:pic>
        <p:nvPicPr>
          <p:cNvPr id="72" name="Image 22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4219956" y="5581498"/>
            <a:ext cx="66751" cy="133502"/>
          </a:xfrm>
          <a:prstGeom prst="rect">
            <a:avLst/>
          </a:prstGeom>
        </p:spPr>
      </p:pic>
      <p:sp>
        <p:nvSpPr>
          <p:cNvPr id="73" name="Text 48"/>
          <p:cNvSpPr txBox="1"/>
          <p:nvPr/>
        </p:nvSpPr>
        <p:spPr>
          <a:xfrm>
            <a:off x="4362602" y="5544007"/>
            <a:ext cx="193212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</a:rPr>
              <a:t>강의 시간표 모듈</a:t>
            </a:r>
            <a:endParaRPr lang="en-US" sz="1000" dirty="0"/>
          </a:p>
        </p:txBody>
      </p:sp>
      <p:sp>
        <p:nvSpPr>
          <p:cNvPr id="74" name="Shape 49"/>
          <p:cNvSpPr/>
          <p:nvPr/>
        </p:nvSpPr>
        <p:spPr>
          <a:xfrm>
            <a:off x="7629754" y="4129430"/>
            <a:ext cx="4105656" cy="1971446"/>
          </a:xfrm>
          <a:prstGeom prst="roundRect">
            <a:avLst>
              <a:gd name="adj" fmla="val 268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94A3B8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5" name="Shape 50"/>
          <p:cNvSpPr/>
          <p:nvPr/>
        </p:nvSpPr>
        <p:spPr>
          <a:xfrm>
            <a:off x="7830007" y="4328770"/>
            <a:ext cx="533095" cy="533095"/>
          </a:xfrm>
          <a:prstGeom prst="roundRect">
            <a:avLst>
              <a:gd name="adj" fmla="val 36756"/>
            </a:avLst>
          </a:prstGeom>
          <a:solidFill>
            <a:srgbClr val="1E293B"/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6" name="Image 23" descr="preencoded.png"/>
          <p:cNvPicPr>
            <a:picLocks noChangeAspect="1"/>
          </p:cNvPicPr>
          <p:nvPr/>
        </p:nvPicPr>
        <p:blipFill>
          <a:blip r:embed="rId18"/>
          <a:srcRect t="-20192" b="-20192"/>
          <a:stretch/>
        </p:blipFill>
        <p:spPr>
          <a:xfrm>
            <a:off x="7977226" y="4462272"/>
            <a:ext cx="237744" cy="267005"/>
          </a:xfrm>
          <a:prstGeom prst="rect">
            <a:avLst/>
          </a:prstGeom>
        </p:spPr>
      </p:pic>
      <p:sp>
        <p:nvSpPr>
          <p:cNvPr id="77" name="Text 51"/>
          <p:cNvSpPr txBox="1"/>
          <p:nvPr/>
        </p:nvSpPr>
        <p:spPr>
          <a:xfrm>
            <a:off x="8515807" y="4328770"/>
            <a:ext cx="5532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김현호</a:t>
            </a:r>
            <a:endParaRPr lang="en-US" sz="1300" dirty="0"/>
          </a:p>
        </p:txBody>
      </p:sp>
      <p:sp>
        <p:nvSpPr>
          <p:cNvPr id="78" name="Shape 52"/>
          <p:cNvSpPr/>
          <p:nvPr/>
        </p:nvSpPr>
        <p:spPr>
          <a:xfrm>
            <a:off x="10895076" y="4335170"/>
            <a:ext cx="647395" cy="256946"/>
          </a:xfrm>
          <a:prstGeom prst="roundRect">
            <a:avLst>
              <a:gd name="adj" fmla="val 355872"/>
            </a:avLst>
          </a:prstGeom>
          <a:solidFill>
            <a:srgbClr val="831843">
              <a:alpha val="30000"/>
            </a:srgbClr>
          </a:solidFill>
          <a:ln w="12700">
            <a:solidFill>
              <a:srgbClr val="EC4899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9" name="Text 53"/>
          <p:cNvSpPr txBox="1"/>
          <p:nvPr/>
        </p:nvSpPr>
        <p:spPr>
          <a:xfrm>
            <a:off x="11018520" y="4382719"/>
            <a:ext cx="47640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kern="0" spc="42" dirty="0">
                <a:solidFill>
                  <a:srgbClr val="F9A8D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BOARD</a:t>
            </a:r>
            <a:endParaRPr lang="en-US" sz="800" dirty="0"/>
          </a:p>
        </p:txBody>
      </p:sp>
      <p:sp>
        <p:nvSpPr>
          <p:cNvPr id="80" name="Shape 54"/>
          <p:cNvSpPr/>
          <p:nvPr/>
        </p:nvSpPr>
        <p:spPr>
          <a:xfrm>
            <a:off x="8515807" y="4900270"/>
            <a:ext cx="3019349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1" name="Text 55"/>
          <p:cNvSpPr txBox="1"/>
          <p:nvPr/>
        </p:nvSpPr>
        <p:spPr>
          <a:xfrm>
            <a:off x="8515807" y="4671670"/>
            <a:ext cx="3096158" cy="15361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FFFFF">
                <a:alpha val="0"/>
              </a:srgbClr>
            </a:solidFill>
          </a:ln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 err="1">
                <a:solidFill>
                  <a:srgbClr val="FBCFE8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</a:t>
            </a:r>
            <a:r>
              <a:rPr lang="en-US" sz="900" dirty="0">
                <a:solidFill>
                  <a:srgbClr val="FBCFE8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900" dirty="0">
                <a:solidFill>
                  <a:srgbClr val="FBCFE8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r>
              <a:rPr lang="en-US" sz="900" dirty="0">
                <a:solidFill>
                  <a:srgbClr val="FBCFE8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개발</a:t>
            </a:r>
            <a:endParaRPr lang="en-US" sz="900" dirty="0"/>
          </a:p>
        </p:txBody>
      </p:sp>
      <p:pic>
        <p:nvPicPr>
          <p:cNvPr id="82" name="Image 24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515807" y="5062118"/>
            <a:ext cx="66751" cy="133502"/>
          </a:xfrm>
          <a:prstGeom prst="rect">
            <a:avLst/>
          </a:prstGeom>
        </p:spPr>
      </p:pic>
      <p:sp>
        <p:nvSpPr>
          <p:cNvPr id="83" name="Text 56"/>
          <p:cNvSpPr txBox="1"/>
          <p:nvPr/>
        </p:nvSpPr>
        <p:spPr>
          <a:xfrm>
            <a:off x="8658454" y="5024628"/>
            <a:ext cx="21899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공지사항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Q&amp;A </a:t>
            </a:r>
            <a:r>
              <a:rPr lang="ko-KR" alt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 기능</a:t>
            </a:r>
            <a:endParaRPr lang="en-US" sz="1000" dirty="0"/>
          </a:p>
        </p:txBody>
      </p:sp>
      <p:pic>
        <p:nvPicPr>
          <p:cNvPr id="84" name="Image 25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515807" y="5321808"/>
            <a:ext cx="66751" cy="133502"/>
          </a:xfrm>
          <a:prstGeom prst="rect">
            <a:avLst/>
          </a:prstGeom>
        </p:spPr>
      </p:pic>
      <p:sp>
        <p:nvSpPr>
          <p:cNvPr id="85" name="Text 57"/>
          <p:cNvSpPr txBox="1"/>
          <p:nvPr/>
        </p:nvSpPr>
        <p:spPr>
          <a:xfrm>
            <a:off x="8658454" y="5284318"/>
            <a:ext cx="184891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게시글 검색 및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필터링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endParaRPr lang="en-US" sz="1000" dirty="0"/>
          </a:p>
        </p:txBody>
      </p:sp>
      <p:pic>
        <p:nvPicPr>
          <p:cNvPr id="86" name="Image 26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515807" y="5581498"/>
            <a:ext cx="66751" cy="133502"/>
          </a:xfrm>
          <a:prstGeom prst="rect">
            <a:avLst/>
          </a:prstGeom>
        </p:spPr>
      </p:pic>
      <p:sp>
        <p:nvSpPr>
          <p:cNvPr id="87" name="Text 58"/>
          <p:cNvSpPr txBox="1"/>
          <p:nvPr/>
        </p:nvSpPr>
        <p:spPr>
          <a:xfrm>
            <a:off x="8658454" y="5544007"/>
            <a:ext cx="220827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댓글 및 대댓글을 통한 소통 기능</a:t>
            </a:r>
            <a:endParaRPr lang="en-US" sz="1000" dirty="0"/>
          </a:p>
        </p:txBody>
      </p:sp>
      <p:sp>
        <p:nvSpPr>
          <p:cNvPr id="88" name="Text 59"/>
          <p:cNvSpPr txBox="1"/>
          <p:nvPr/>
        </p:nvSpPr>
        <p:spPr>
          <a:xfrm>
            <a:off x="400507" y="6486754"/>
            <a:ext cx="1230691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kern="0" spc="75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Collaborative Development Team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695" y="761695"/>
            <a:ext cx="3657600" cy="3657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305" y="3047695"/>
            <a:ext cx="3047695" cy="30476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7200" y="16578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457200" y="457200"/>
            <a:ext cx="1429207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 txBox="1"/>
          <p:nvPr/>
        </p:nvSpPr>
        <p:spPr>
          <a:xfrm>
            <a:off x="457200" y="780898"/>
            <a:ext cx="3706063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일정 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457200" y="1238098"/>
            <a:ext cx="352135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개발 기간: 2026.01.12 ~ 01.30 (3주)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10180015" y="1143000"/>
            <a:ext cx="1561795" cy="362102"/>
          </a:xfrm>
          <a:prstGeom prst="roundRect">
            <a:avLst>
              <a:gd name="adj" fmla="val 53163"/>
            </a:avLst>
          </a:prstGeom>
          <a:solidFill>
            <a:srgbClr val="1E293B">
              <a:alpha val="50000"/>
            </a:srgbClr>
          </a:solidFill>
          <a:ln w="12700">
            <a:solidFill>
              <a:srgbClr val="33415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10341864" y="1257300"/>
            <a:ext cx="114300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580644" y="495605"/>
            <a:ext cx="126735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TIMELINE</a:t>
            </a:r>
            <a:endParaRPr lang="en-US" sz="900" dirty="0"/>
          </a:p>
        </p:txBody>
      </p:sp>
      <p:sp>
        <p:nvSpPr>
          <p:cNvPr id="13" name="Text 8"/>
          <p:cNvSpPr txBox="1"/>
          <p:nvPr/>
        </p:nvSpPr>
        <p:spPr>
          <a:xfrm>
            <a:off x="10532974" y="1248156"/>
            <a:ext cx="112471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Total 21 Days</a:t>
            </a:r>
            <a:endParaRPr lang="en-US" sz="1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 t="-402" b="-402"/>
          <a:stretch/>
        </p:blipFill>
        <p:spPr>
          <a:xfrm>
            <a:off x="1028700" y="4052621"/>
            <a:ext cx="10134295" cy="38405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alphaModFix amt="30000"/>
          </a:blip>
          <a:srcRect t="-402" b="-402"/>
          <a:stretch/>
        </p:blipFill>
        <p:spPr>
          <a:xfrm>
            <a:off x="1028700" y="4052621"/>
            <a:ext cx="10134295" cy="3840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1028700" y="1795882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60A5F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0"/>
          <p:cNvSpPr/>
          <p:nvPr/>
        </p:nvSpPr>
        <p:spPr>
          <a:xfrm>
            <a:off x="1028700" y="3748126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60A5FA"/>
          </a:solidFill>
          <a:ln w="12700">
            <a:solidFill>
              <a:srgbClr val="60A5FA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1"/>
          <p:cNvSpPr/>
          <p:nvPr/>
        </p:nvSpPr>
        <p:spPr>
          <a:xfrm>
            <a:off x="1343482" y="1995221"/>
            <a:ext cx="885368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93C5FD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2"/>
          <p:cNvSpPr txBox="1"/>
          <p:nvPr/>
        </p:nvSpPr>
        <p:spPr>
          <a:xfrm>
            <a:off x="1422120" y="2042771"/>
            <a:ext cx="724205" cy="157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1.12 ~ 1.15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1561795" y="2376526"/>
            <a:ext cx="457200" cy="457200"/>
          </a:xfrm>
          <a:prstGeom prst="ellipse">
            <a:avLst/>
          </a:prstGeom>
          <a:solidFill>
            <a:srgbClr val="3B82F6">
              <a:alpha val="1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714500" y="2529230"/>
            <a:ext cx="152705" cy="152705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1184148" y="2948026"/>
            <a:ext cx="12143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기획 및 설계</a:t>
            </a:r>
            <a:endParaRPr lang="en-US" sz="1300" dirty="0"/>
          </a:p>
        </p:txBody>
      </p:sp>
      <p:sp>
        <p:nvSpPr>
          <p:cNvPr id="23" name="Text 15"/>
          <p:cNvSpPr txBox="1"/>
          <p:nvPr/>
        </p:nvSpPr>
        <p:spPr>
          <a:xfrm>
            <a:off x="1200607" y="3252521"/>
            <a:ext cx="11814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요구사항 분석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DB/UI 설계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2750515" y="4358030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17"/>
          <p:cNvSpPr/>
          <p:nvPr/>
        </p:nvSpPr>
        <p:spPr>
          <a:xfrm>
            <a:off x="2750515" y="4358030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818CF8"/>
          </a:solidFill>
          <a:ln w="12700">
            <a:solidFill>
              <a:srgbClr val="818CF8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8"/>
          <p:cNvSpPr/>
          <p:nvPr/>
        </p:nvSpPr>
        <p:spPr>
          <a:xfrm>
            <a:off x="3083357" y="4586630"/>
            <a:ext cx="866851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818CF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19"/>
          <p:cNvSpPr txBox="1"/>
          <p:nvPr/>
        </p:nvSpPr>
        <p:spPr>
          <a:xfrm>
            <a:off x="3148279" y="4634179"/>
            <a:ext cx="73700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818CF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1.16 ~ 1.20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3284525" y="4967021"/>
            <a:ext cx="457200" cy="457200"/>
          </a:xfrm>
          <a:prstGeom prst="ellipse">
            <a:avLst/>
          </a:prstGeom>
          <a:solidFill>
            <a:srgbClr val="6366F1">
              <a:alpha val="10000"/>
            </a:srgbClr>
          </a:solidFill>
          <a:ln w="12700">
            <a:solidFill>
              <a:srgbClr val="6366F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rcRect l="-33" r="-33"/>
          <a:stretch/>
        </p:blipFill>
        <p:spPr>
          <a:xfrm>
            <a:off x="3427171" y="5119726"/>
            <a:ext cx="171907" cy="152705"/>
          </a:xfrm>
          <a:prstGeom prst="rect">
            <a:avLst/>
          </a:prstGeom>
        </p:spPr>
      </p:pic>
      <p:sp>
        <p:nvSpPr>
          <p:cNvPr id="30" name="Text 21"/>
          <p:cNvSpPr txBox="1"/>
          <p:nvPr/>
        </p:nvSpPr>
        <p:spPr>
          <a:xfrm>
            <a:off x="2905963" y="5538521"/>
            <a:ext cx="12143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 기능</a:t>
            </a:r>
            <a:endParaRPr lang="en-US" sz="1300" dirty="0"/>
          </a:p>
        </p:txBody>
      </p:sp>
      <p:sp>
        <p:nvSpPr>
          <p:cNvPr id="31" name="Text 22"/>
          <p:cNvSpPr txBox="1"/>
          <p:nvPr/>
        </p:nvSpPr>
        <p:spPr>
          <a:xfrm>
            <a:off x="2922422" y="5843930"/>
            <a:ext cx="11814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로그인/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인증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필터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</a:t>
            </a:r>
            <a:endParaRPr lang="en-US" sz="900" dirty="0"/>
          </a:p>
        </p:txBody>
      </p:sp>
      <p:sp>
        <p:nvSpPr>
          <p:cNvPr id="32" name="Shape 23"/>
          <p:cNvSpPr/>
          <p:nvPr/>
        </p:nvSpPr>
        <p:spPr>
          <a:xfrm>
            <a:off x="4473245" y="1795882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C084F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4"/>
          <p:cNvSpPr/>
          <p:nvPr/>
        </p:nvSpPr>
        <p:spPr>
          <a:xfrm>
            <a:off x="4473245" y="3748126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C084FC"/>
          </a:solidFill>
          <a:ln w="12700">
            <a:solidFill>
              <a:srgbClr val="C084FC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5"/>
          <p:cNvSpPr/>
          <p:nvPr/>
        </p:nvSpPr>
        <p:spPr>
          <a:xfrm>
            <a:off x="4805172" y="1995221"/>
            <a:ext cx="866851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C084FC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6"/>
          <p:cNvSpPr txBox="1"/>
          <p:nvPr/>
        </p:nvSpPr>
        <p:spPr>
          <a:xfrm>
            <a:off x="4870094" y="2042770"/>
            <a:ext cx="73700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C084F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1.16 ~ 1.26</a:t>
            </a:r>
            <a:endParaRPr lang="en-US" sz="900" dirty="0"/>
          </a:p>
        </p:txBody>
      </p:sp>
      <p:sp>
        <p:nvSpPr>
          <p:cNvPr id="36" name="Shape 27"/>
          <p:cNvSpPr/>
          <p:nvPr/>
        </p:nvSpPr>
        <p:spPr>
          <a:xfrm>
            <a:off x="5006340" y="2376526"/>
            <a:ext cx="457200" cy="457200"/>
          </a:xfrm>
          <a:prstGeom prst="ellipse">
            <a:avLst/>
          </a:prstGeom>
          <a:solidFill>
            <a:srgbClr val="A855F7">
              <a:alpha val="1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0"/>
          <a:srcRect t="-180" b="-180"/>
          <a:stretch/>
        </p:blipFill>
        <p:spPr>
          <a:xfrm>
            <a:off x="5139842" y="2529230"/>
            <a:ext cx="190195" cy="152705"/>
          </a:xfrm>
          <a:prstGeom prst="rect">
            <a:avLst/>
          </a:prstGeom>
        </p:spPr>
      </p:pic>
      <p:sp>
        <p:nvSpPr>
          <p:cNvPr id="38" name="Text 28"/>
          <p:cNvSpPr txBox="1"/>
          <p:nvPr/>
        </p:nvSpPr>
        <p:spPr>
          <a:xfrm>
            <a:off x="4627778" y="2948026"/>
            <a:ext cx="12143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역할별</a:t>
            </a: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개발</a:t>
            </a:r>
            <a:endParaRPr lang="en-US" sz="1300" dirty="0"/>
          </a:p>
        </p:txBody>
      </p:sp>
      <p:sp>
        <p:nvSpPr>
          <p:cNvPr id="39" name="Text 29"/>
          <p:cNvSpPr txBox="1"/>
          <p:nvPr/>
        </p:nvSpPr>
        <p:spPr>
          <a:xfrm>
            <a:off x="4591984" y="3252521"/>
            <a:ext cx="128381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관리자/교수/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</a:t>
            </a:r>
            <a:endParaRPr lang="en-US" sz="9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</p:txBody>
      </p:sp>
      <p:sp>
        <p:nvSpPr>
          <p:cNvPr id="40" name="Shape 30"/>
          <p:cNvSpPr/>
          <p:nvPr/>
        </p:nvSpPr>
        <p:spPr>
          <a:xfrm>
            <a:off x="6195060" y="4358030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F472B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1"/>
          <p:cNvSpPr/>
          <p:nvPr/>
        </p:nvSpPr>
        <p:spPr>
          <a:xfrm>
            <a:off x="6195060" y="4358030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F472B6"/>
          </a:solidFill>
          <a:ln w="12700">
            <a:solidFill>
              <a:srgbClr val="F472B6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2"/>
          <p:cNvSpPr/>
          <p:nvPr/>
        </p:nvSpPr>
        <p:spPr>
          <a:xfrm>
            <a:off x="6527902" y="4586630"/>
            <a:ext cx="866851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F472B6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 33"/>
          <p:cNvSpPr txBox="1"/>
          <p:nvPr/>
        </p:nvSpPr>
        <p:spPr>
          <a:xfrm>
            <a:off x="6592824" y="4634179"/>
            <a:ext cx="73700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472B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1.26 ~ 1.27</a:t>
            </a:r>
            <a:endParaRPr lang="en-US" sz="900" dirty="0"/>
          </a:p>
        </p:txBody>
      </p:sp>
      <p:sp>
        <p:nvSpPr>
          <p:cNvPr id="44" name="Shape 34"/>
          <p:cNvSpPr/>
          <p:nvPr/>
        </p:nvSpPr>
        <p:spPr>
          <a:xfrm>
            <a:off x="6728155" y="4967021"/>
            <a:ext cx="457200" cy="457200"/>
          </a:xfrm>
          <a:prstGeom prst="ellipse">
            <a:avLst/>
          </a:prstGeom>
          <a:solidFill>
            <a:srgbClr val="EC4899">
              <a:alpha val="10000"/>
            </a:srgbClr>
          </a:solidFill>
          <a:ln w="12700">
            <a:solidFill>
              <a:srgbClr val="EC4899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5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880860" y="5119726"/>
            <a:ext cx="152705" cy="152705"/>
          </a:xfrm>
          <a:prstGeom prst="rect">
            <a:avLst/>
          </a:prstGeom>
        </p:spPr>
      </p:pic>
      <p:sp>
        <p:nvSpPr>
          <p:cNvPr id="46" name="Text 35"/>
          <p:cNvSpPr txBox="1"/>
          <p:nvPr/>
        </p:nvSpPr>
        <p:spPr>
          <a:xfrm>
            <a:off x="6348679" y="5538521"/>
            <a:ext cx="12170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테스트/디버그</a:t>
            </a:r>
            <a:endParaRPr lang="en-US" sz="1300" dirty="0"/>
          </a:p>
        </p:txBody>
      </p:sp>
      <p:sp>
        <p:nvSpPr>
          <p:cNvPr id="47" name="Text 36"/>
          <p:cNvSpPr txBox="1"/>
          <p:nvPr/>
        </p:nvSpPr>
        <p:spPr>
          <a:xfrm>
            <a:off x="6366053" y="5843930"/>
            <a:ext cx="11814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테스트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오류 수정</a:t>
            </a:r>
            <a:endParaRPr lang="en-US" sz="900" dirty="0"/>
          </a:p>
        </p:txBody>
      </p:sp>
      <p:sp>
        <p:nvSpPr>
          <p:cNvPr id="48" name="Shape 37"/>
          <p:cNvSpPr/>
          <p:nvPr/>
        </p:nvSpPr>
        <p:spPr>
          <a:xfrm>
            <a:off x="7916875" y="1795882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FB718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38"/>
          <p:cNvSpPr/>
          <p:nvPr/>
        </p:nvSpPr>
        <p:spPr>
          <a:xfrm>
            <a:off x="7916875" y="3748126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FB7185"/>
          </a:solidFill>
          <a:ln w="12700">
            <a:solidFill>
              <a:srgbClr val="FB718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39"/>
          <p:cNvSpPr/>
          <p:nvPr/>
        </p:nvSpPr>
        <p:spPr>
          <a:xfrm>
            <a:off x="8249717" y="1995221"/>
            <a:ext cx="866851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FB7185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0"/>
          <p:cNvSpPr txBox="1"/>
          <p:nvPr/>
        </p:nvSpPr>
        <p:spPr>
          <a:xfrm>
            <a:off x="8314639" y="2042770"/>
            <a:ext cx="73700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B718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1.27 ~ 1.28</a:t>
            </a:r>
            <a:endParaRPr lang="en-US" sz="900" dirty="0"/>
          </a:p>
        </p:txBody>
      </p:sp>
      <p:sp>
        <p:nvSpPr>
          <p:cNvPr id="52" name="Shape 41"/>
          <p:cNvSpPr/>
          <p:nvPr/>
        </p:nvSpPr>
        <p:spPr>
          <a:xfrm>
            <a:off x="8450885" y="2376526"/>
            <a:ext cx="457200" cy="457200"/>
          </a:xfrm>
          <a:prstGeom prst="ellipse">
            <a:avLst/>
          </a:prstGeom>
          <a:solidFill>
            <a:srgbClr val="F43F5E">
              <a:alpha val="10000"/>
            </a:srgbClr>
          </a:solidFill>
          <a:ln w="12700">
            <a:solidFill>
              <a:srgbClr val="F43F5E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9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602675" y="2529230"/>
            <a:ext cx="152705" cy="152705"/>
          </a:xfrm>
          <a:prstGeom prst="rect">
            <a:avLst/>
          </a:prstGeom>
        </p:spPr>
      </p:pic>
      <p:sp>
        <p:nvSpPr>
          <p:cNvPr id="54" name="Text 42"/>
          <p:cNvSpPr txBox="1"/>
          <p:nvPr/>
        </p:nvSpPr>
        <p:spPr>
          <a:xfrm>
            <a:off x="8072323" y="2948026"/>
            <a:ext cx="12143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 보완</a:t>
            </a:r>
            <a:endParaRPr lang="en-US" sz="1300" dirty="0"/>
          </a:p>
        </p:txBody>
      </p:sp>
      <p:sp>
        <p:nvSpPr>
          <p:cNvPr id="55" name="Text 43"/>
          <p:cNvSpPr txBox="1"/>
          <p:nvPr/>
        </p:nvSpPr>
        <p:spPr>
          <a:xfrm>
            <a:off x="8088782" y="3252521"/>
            <a:ext cx="11814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개선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점검</a:t>
            </a:r>
            <a:endParaRPr lang="en-US" sz="900" dirty="0"/>
          </a:p>
        </p:txBody>
      </p:sp>
      <p:sp>
        <p:nvSpPr>
          <p:cNvPr id="56" name="Shape 44"/>
          <p:cNvSpPr/>
          <p:nvPr/>
        </p:nvSpPr>
        <p:spPr>
          <a:xfrm>
            <a:off x="9639605" y="4358030"/>
            <a:ext cx="1524305" cy="1990649"/>
          </a:xfrm>
          <a:prstGeom prst="roundRect">
            <a:avLst>
              <a:gd name="adj" fmla="val 5999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45"/>
          <p:cNvSpPr/>
          <p:nvPr/>
        </p:nvSpPr>
        <p:spPr>
          <a:xfrm>
            <a:off x="9639605" y="4358030"/>
            <a:ext cx="1524305" cy="38405"/>
          </a:xfrm>
          <a:prstGeom prst="roundRect">
            <a:avLst>
              <a:gd name="adj" fmla="val 238094"/>
            </a:avLst>
          </a:prstGeom>
          <a:solidFill>
            <a:srgbClr val="34D399"/>
          </a:solidFill>
          <a:ln w="12700">
            <a:solidFill>
              <a:srgbClr val="34D399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46"/>
          <p:cNvSpPr/>
          <p:nvPr/>
        </p:nvSpPr>
        <p:spPr>
          <a:xfrm>
            <a:off x="9971532" y="4586630"/>
            <a:ext cx="866851" cy="267005"/>
          </a:xfrm>
          <a:prstGeom prst="roundRect">
            <a:avLst>
              <a:gd name="adj" fmla="val 342465"/>
            </a:avLst>
          </a:prstGeom>
          <a:solidFill>
            <a:srgbClr val="0F172A">
              <a:alpha val="50000"/>
            </a:srgbClr>
          </a:solidFill>
          <a:ln w="12700">
            <a:solidFill>
              <a:srgbClr val="34D399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9" name="Text 47"/>
          <p:cNvSpPr txBox="1"/>
          <p:nvPr/>
        </p:nvSpPr>
        <p:spPr>
          <a:xfrm>
            <a:off x="10036454" y="4634179"/>
            <a:ext cx="73700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1.28 ~ 1.30</a:t>
            </a:r>
            <a:endParaRPr lang="en-US" sz="900" dirty="0"/>
          </a:p>
        </p:txBody>
      </p:sp>
      <p:sp>
        <p:nvSpPr>
          <p:cNvPr id="60" name="Shape 48"/>
          <p:cNvSpPr/>
          <p:nvPr/>
        </p:nvSpPr>
        <p:spPr>
          <a:xfrm>
            <a:off x="10172700" y="4967021"/>
            <a:ext cx="457200" cy="457200"/>
          </a:xfrm>
          <a:prstGeom prst="ellipse">
            <a:avLst/>
          </a:prstGeom>
          <a:solidFill>
            <a:srgbClr val="10B981">
              <a:alpha val="1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1" name="Image 10" descr="preencoded.png"/>
          <p:cNvPicPr>
            <a:picLocks noChangeAspect="1"/>
          </p:cNvPicPr>
          <p:nvPr/>
        </p:nvPicPr>
        <p:blipFill>
          <a:blip r:embed="rId13"/>
          <a:srcRect t="-180" b="-180"/>
          <a:stretch/>
        </p:blipFill>
        <p:spPr>
          <a:xfrm>
            <a:off x="10306202" y="5119726"/>
            <a:ext cx="190195" cy="152705"/>
          </a:xfrm>
          <a:prstGeom prst="rect">
            <a:avLst/>
          </a:prstGeom>
        </p:spPr>
      </p:pic>
      <p:sp>
        <p:nvSpPr>
          <p:cNvPr id="62" name="Text 49"/>
          <p:cNvSpPr txBox="1"/>
          <p:nvPr/>
        </p:nvSpPr>
        <p:spPr>
          <a:xfrm>
            <a:off x="9794138" y="5538521"/>
            <a:ext cx="12143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발표 준비</a:t>
            </a:r>
            <a:endParaRPr lang="en-US" sz="1300" dirty="0"/>
          </a:p>
        </p:txBody>
      </p:sp>
      <p:sp>
        <p:nvSpPr>
          <p:cNvPr id="63" name="Text 50"/>
          <p:cNvSpPr txBox="1"/>
          <p:nvPr/>
        </p:nvSpPr>
        <p:spPr>
          <a:xfrm>
            <a:off x="9810598" y="5843930"/>
            <a:ext cx="1181405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시연 시나리오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발표 자료 제작</a:t>
            </a:r>
            <a:endParaRPr lang="en-US" sz="900" dirty="0"/>
          </a:p>
        </p:txBody>
      </p:sp>
      <p:pic>
        <p:nvPicPr>
          <p:cNvPr id="64" name="Image 11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1781251" y="3786530"/>
            <a:ext cx="19202" cy="286207"/>
          </a:xfrm>
          <a:prstGeom prst="rect">
            <a:avLst/>
          </a:prstGeom>
        </p:spPr>
      </p:pic>
      <p:pic>
        <p:nvPicPr>
          <p:cNvPr id="65" name="Image 12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3503066" y="4071823"/>
            <a:ext cx="19202" cy="286207"/>
          </a:xfrm>
          <a:prstGeom prst="rect">
            <a:avLst/>
          </a:prstGeom>
        </p:spPr>
      </p:pic>
      <p:pic>
        <p:nvPicPr>
          <p:cNvPr id="66" name="Image 13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5225796" y="3786530"/>
            <a:ext cx="19202" cy="286207"/>
          </a:xfrm>
          <a:prstGeom prst="rect">
            <a:avLst/>
          </a:prstGeom>
        </p:spPr>
      </p:pic>
      <p:pic>
        <p:nvPicPr>
          <p:cNvPr id="67" name="Image 14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6947611" y="4071823"/>
            <a:ext cx="19202" cy="286207"/>
          </a:xfrm>
          <a:prstGeom prst="rect">
            <a:avLst/>
          </a:prstGeom>
        </p:spPr>
      </p:pic>
      <p:pic>
        <p:nvPicPr>
          <p:cNvPr id="68" name="Image 15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8669426" y="3786530"/>
            <a:ext cx="19202" cy="286207"/>
          </a:xfrm>
          <a:prstGeom prst="rect">
            <a:avLst/>
          </a:prstGeom>
        </p:spPr>
      </p:pic>
      <p:pic>
        <p:nvPicPr>
          <p:cNvPr id="69" name="Image 16" descr="preencoded.png"/>
          <p:cNvPicPr>
            <a:picLocks noChangeAspect="1"/>
          </p:cNvPicPr>
          <p:nvPr/>
        </p:nvPicPr>
        <p:blipFill>
          <a:blip r:embed="rId14"/>
          <a:srcRect l="-320" r="-320"/>
          <a:stretch/>
        </p:blipFill>
        <p:spPr>
          <a:xfrm>
            <a:off x="10391242" y="4071823"/>
            <a:ext cx="19202" cy="286207"/>
          </a:xfrm>
          <a:prstGeom prst="rect">
            <a:avLst/>
          </a:prstGeom>
        </p:spPr>
      </p:pic>
      <p:pic>
        <p:nvPicPr>
          <p:cNvPr id="70" name="Image 17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695298" y="3976726"/>
            <a:ext cx="190195" cy="190195"/>
          </a:xfrm>
          <a:prstGeom prst="rect">
            <a:avLst/>
          </a:prstGeom>
        </p:spPr>
      </p:pic>
      <p:pic>
        <p:nvPicPr>
          <p:cNvPr id="71" name="Image 18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417113" y="3976726"/>
            <a:ext cx="190195" cy="190195"/>
          </a:xfrm>
          <a:prstGeom prst="rect">
            <a:avLst/>
          </a:prstGeom>
        </p:spPr>
      </p:pic>
      <p:pic>
        <p:nvPicPr>
          <p:cNvPr id="72" name="Image 19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139842" y="3976726"/>
            <a:ext cx="190195" cy="190195"/>
          </a:xfrm>
          <a:prstGeom prst="rect">
            <a:avLst/>
          </a:prstGeom>
        </p:spPr>
      </p:pic>
      <p:pic>
        <p:nvPicPr>
          <p:cNvPr id="73" name="Image 20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861658" y="3976726"/>
            <a:ext cx="190195" cy="190195"/>
          </a:xfrm>
          <a:prstGeom prst="rect">
            <a:avLst/>
          </a:prstGeom>
        </p:spPr>
      </p:pic>
      <p:pic>
        <p:nvPicPr>
          <p:cNvPr id="74" name="Image 2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583473" y="3976726"/>
            <a:ext cx="190195" cy="190195"/>
          </a:xfrm>
          <a:prstGeom prst="rect">
            <a:avLst/>
          </a:prstGeom>
        </p:spPr>
      </p:pic>
      <p:pic>
        <p:nvPicPr>
          <p:cNvPr id="75" name="Image 22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306202" y="3976726"/>
            <a:ext cx="190195" cy="190195"/>
          </a:xfrm>
          <a:prstGeom prst="rect">
            <a:avLst/>
          </a:prstGeom>
        </p:spPr>
      </p:pic>
      <p:sp>
        <p:nvSpPr>
          <p:cNvPr id="76" name="Text 51"/>
          <p:cNvSpPr txBox="1"/>
          <p:nvPr/>
        </p:nvSpPr>
        <p:spPr>
          <a:xfrm>
            <a:off x="400507" y="647669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Development Roadmap &amp; Schedule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</a:blip>
          <a:srcRect l="-38887" r="-38887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29500" y="0"/>
            <a:ext cx="4762195" cy="476219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3047695"/>
            <a:ext cx="3810305" cy="381030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57200" y="16578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Shape 3"/>
          <p:cNvSpPr/>
          <p:nvPr/>
        </p:nvSpPr>
        <p:spPr>
          <a:xfrm>
            <a:off x="457200" y="457200"/>
            <a:ext cx="1000354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/>
          <p:cNvSpPr txBox="1"/>
          <p:nvPr/>
        </p:nvSpPr>
        <p:spPr>
          <a:xfrm>
            <a:off x="457200" y="780898"/>
            <a:ext cx="436260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구성 </a:t>
            </a:r>
            <a:endParaRPr lang="en-US" sz="2700" dirty="0"/>
          </a:p>
        </p:txBody>
      </p:sp>
      <p:sp>
        <p:nvSpPr>
          <p:cNvPr id="10" name="Text 5"/>
          <p:cNvSpPr txBox="1"/>
          <p:nvPr/>
        </p:nvSpPr>
        <p:spPr>
          <a:xfrm>
            <a:off x="457200" y="1238098"/>
            <a:ext cx="474390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개발 환경 및 기술 스택 (Model 2 Architecture)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 t="-1100" b="-1100"/>
          <a:stretch/>
        </p:blipFill>
        <p:spPr>
          <a:xfrm>
            <a:off x="10983773" y="1343254"/>
            <a:ext cx="114300" cy="133502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580644" y="495605"/>
            <a:ext cx="82936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TECH STACK</a:t>
            </a:r>
            <a:endParaRPr lang="en-US" sz="900" dirty="0"/>
          </a:p>
        </p:txBody>
      </p:sp>
      <p:sp>
        <p:nvSpPr>
          <p:cNvPr id="13" name="Text 7"/>
          <p:cNvSpPr txBox="1"/>
          <p:nvPr/>
        </p:nvSpPr>
        <p:spPr>
          <a:xfrm>
            <a:off x="11174882" y="1324051"/>
            <a:ext cx="638251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JetBrains Mono" pitchFamily="34" charset="0"/>
                <a:ea typeface="JetBrains Mono" pitchFamily="34" charset="-122"/>
                <a:cs typeface="JetBrains Mono" pitchFamily="34" charset="-120"/>
              </a:rPr>
              <a:t>v.1.0.0</a:t>
            </a:r>
            <a:endParaRPr lang="en-US" sz="1000" dirty="0"/>
          </a:p>
        </p:txBody>
      </p:sp>
      <p:sp>
        <p:nvSpPr>
          <p:cNvPr id="14" name="Shape 8"/>
          <p:cNvSpPr/>
          <p:nvPr/>
        </p:nvSpPr>
        <p:spPr>
          <a:xfrm>
            <a:off x="457200" y="1971447"/>
            <a:ext cx="3610051" cy="2476195"/>
          </a:xfrm>
          <a:prstGeom prst="roundRect">
            <a:avLst>
              <a:gd name="adj" fmla="val 106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/>
          <p:cNvSpPr/>
          <p:nvPr/>
        </p:nvSpPr>
        <p:spPr>
          <a:xfrm>
            <a:off x="694944" y="2744114"/>
            <a:ext cx="31336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/>
          <p:cNvSpPr/>
          <p:nvPr/>
        </p:nvSpPr>
        <p:spPr>
          <a:xfrm>
            <a:off x="694944" y="2229307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9244" y="2343607"/>
            <a:ext cx="152705" cy="152705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1190549" y="2210105"/>
            <a:ext cx="116220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Backend</a:t>
            </a:r>
            <a:endParaRPr lang="en-US" sz="1500" dirty="0"/>
          </a:p>
        </p:txBody>
      </p:sp>
      <p:sp>
        <p:nvSpPr>
          <p:cNvPr id="19" name="Text 12"/>
          <p:cNvSpPr txBox="1"/>
          <p:nvPr/>
        </p:nvSpPr>
        <p:spPr>
          <a:xfrm>
            <a:off x="1190549" y="2476195"/>
            <a:ext cx="129296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Logic &amp; Servlet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694944" y="2943454"/>
            <a:ext cx="3057754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4"/>
          <p:cNvSpPr/>
          <p:nvPr/>
        </p:nvSpPr>
        <p:spPr>
          <a:xfrm>
            <a:off x="857707" y="306689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10B981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57377" y="3143707"/>
            <a:ext cx="142646" cy="190195"/>
          </a:xfrm>
          <a:prstGeom prst="rect">
            <a:avLst/>
          </a:prstGeom>
        </p:spPr>
      </p:pic>
      <p:sp>
        <p:nvSpPr>
          <p:cNvPr id="23" name="Text 15"/>
          <p:cNvSpPr txBox="1"/>
          <p:nvPr/>
        </p:nvSpPr>
        <p:spPr>
          <a:xfrm>
            <a:off x="1352398" y="3071470"/>
            <a:ext cx="10323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 21 (LTS)</a:t>
            </a:r>
            <a:endParaRPr lang="en-US" sz="1000" dirty="0"/>
          </a:p>
        </p:txBody>
      </p:sp>
      <p:sp>
        <p:nvSpPr>
          <p:cNvPr id="24" name="Text 16"/>
          <p:cNvSpPr txBox="1"/>
          <p:nvPr/>
        </p:nvSpPr>
        <p:spPr>
          <a:xfrm>
            <a:off x="1352398" y="3262579"/>
            <a:ext cx="94366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Language</a:t>
            </a:r>
            <a:endParaRPr lang="en-US" sz="800" dirty="0"/>
          </a:p>
        </p:txBody>
      </p:sp>
      <p:sp>
        <p:nvSpPr>
          <p:cNvPr id="25" name="Shape 17"/>
          <p:cNvSpPr/>
          <p:nvPr/>
        </p:nvSpPr>
        <p:spPr>
          <a:xfrm>
            <a:off x="694944" y="3762756"/>
            <a:ext cx="3057754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8"/>
          <p:cNvSpPr/>
          <p:nvPr/>
        </p:nvSpPr>
        <p:spPr>
          <a:xfrm>
            <a:off x="857707" y="3886200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10B981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57377" y="3962095"/>
            <a:ext cx="142646" cy="190195"/>
          </a:xfrm>
          <a:prstGeom prst="rect">
            <a:avLst/>
          </a:prstGeom>
        </p:spPr>
      </p:pic>
      <p:sp>
        <p:nvSpPr>
          <p:cNvPr id="28" name="Text 19"/>
          <p:cNvSpPr txBox="1"/>
          <p:nvPr/>
        </p:nvSpPr>
        <p:spPr>
          <a:xfrm>
            <a:off x="1352398" y="3890772"/>
            <a:ext cx="106619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JSP / Servlet</a:t>
            </a:r>
            <a:endParaRPr lang="en-US" sz="1000" dirty="0"/>
          </a:p>
        </p:txBody>
      </p:sp>
      <p:sp>
        <p:nvSpPr>
          <p:cNvPr id="29" name="Text 20"/>
          <p:cNvSpPr txBox="1"/>
          <p:nvPr/>
        </p:nvSpPr>
        <p:spPr>
          <a:xfrm>
            <a:off x="1352398" y="4081882"/>
            <a:ext cx="106527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Web Container Tech</a:t>
            </a:r>
            <a:endParaRPr lang="en-US" sz="800" dirty="0"/>
          </a:p>
        </p:txBody>
      </p:sp>
      <p:sp>
        <p:nvSpPr>
          <p:cNvPr id="30" name="Shape 21"/>
          <p:cNvSpPr/>
          <p:nvPr/>
        </p:nvSpPr>
        <p:spPr>
          <a:xfrm>
            <a:off x="4292194" y="1971446"/>
            <a:ext cx="3610051" cy="4276649"/>
          </a:xfrm>
          <a:prstGeom prst="roundRect">
            <a:avLst>
              <a:gd name="adj" fmla="val 1069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2"/>
          <p:cNvSpPr/>
          <p:nvPr/>
        </p:nvSpPr>
        <p:spPr>
          <a:xfrm>
            <a:off x="4530852" y="2744114"/>
            <a:ext cx="31336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3"/>
          <p:cNvSpPr/>
          <p:nvPr/>
        </p:nvSpPr>
        <p:spPr>
          <a:xfrm>
            <a:off x="4530852" y="2229307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F97316">
              <a:alpha val="20000"/>
            </a:srgbClr>
          </a:solidFill>
          <a:ln w="12700">
            <a:solidFill>
              <a:srgbClr val="F9731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rcRect l="-33" r="-33"/>
          <a:stretch/>
        </p:blipFill>
        <p:spPr>
          <a:xfrm>
            <a:off x="4635094" y="2343607"/>
            <a:ext cx="171907" cy="152705"/>
          </a:xfrm>
          <a:prstGeom prst="rect">
            <a:avLst/>
          </a:prstGeom>
        </p:spPr>
      </p:pic>
      <p:sp>
        <p:nvSpPr>
          <p:cNvPr id="34" name="Text 24"/>
          <p:cNvSpPr txBox="1"/>
          <p:nvPr/>
        </p:nvSpPr>
        <p:spPr>
          <a:xfrm>
            <a:off x="5025542" y="2210105"/>
            <a:ext cx="10579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Frontend</a:t>
            </a:r>
            <a:endParaRPr lang="en-US" sz="1500" dirty="0"/>
          </a:p>
        </p:txBody>
      </p:sp>
      <p:sp>
        <p:nvSpPr>
          <p:cNvPr id="35" name="Text 25"/>
          <p:cNvSpPr txBox="1"/>
          <p:nvPr/>
        </p:nvSpPr>
        <p:spPr>
          <a:xfrm>
            <a:off x="5025542" y="2476195"/>
            <a:ext cx="116768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View &amp; Interaction</a:t>
            </a:r>
            <a:endParaRPr lang="en-US" sz="900" dirty="0"/>
          </a:p>
        </p:txBody>
      </p:sp>
      <p:sp>
        <p:nvSpPr>
          <p:cNvPr id="36" name="Shape 26"/>
          <p:cNvSpPr/>
          <p:nvPr/>
        </p:nvSpPr>
        <p:spPr>
          <a:xfrm>
            <a:off x="4530852" y="2943454"/>
            <a:ext cx="3057754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Shape 27"/>
          <p:cNvSpPr/>
          <p:nvPr/>
        </p:nvSpPr>
        <p:spPr>
          <a:xfrm>
            <a:off x="4692701" y="306689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F97316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8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792370" y="3143707"/>
            <a:ext cx="142646" cy="190195"/>
          </a:xfrm>
          <a:prstGeom prst="rect">
            <a:avLst/>
          </a:prstGeom>
        </p:spPr>
      </p:pic>
      <p:sp>
        <p:nvSpPr>
          <p:cNvPr id="39" name="Text 28"/>
          <p:cNvSpPr txBox="1"/>
          <p:nvPr/>
        </p:nvSpPr>
        <p:spPr>
          <a:xfrm>
            <a:off x="5188306" y="3071470"/>
            <a:ext cx="102870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 / CSS3</a:t>
            </a:r>
            <a:endParaRPr lang="en-US" sz="1000" dirty="0"/>
          </a:p>
        </p:txBody>
      </p:sp>
      <p:sp>
        <p:nvSpPr>
          <p:cNvPr id="40" name="Text 29"/>
          <p:cNvSpPr txBox="1"/>
          <p:nvPr/>
        </p:nvSpPr>
        <p:spPr>
          <a:xfrm>
            <a:off x="5188306" y="3262579"/>
            <a:ext cx="1088136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Structure &amp; Styling</a:t>
            </a:r>
            <a:endParaRPr lang="en-US" sz="800" dirty="0"/>
          </a:p>
        </p:txBody>
      </p:sp>
      <p:sp>
        <p:nvSpPr>
          <p:cNvPr id="41" name="Shape 30"/>
          <p:cNvSpPr/>
          <p:nvPr/>
        </p:nvSpPr>
        <p:spPr>
          <a:xfrm>
            <a:off x="4530852" y="3762756"/>
            <a:ext cx="3057754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1"/>
          <p:cNvSpPr/>
          <p:nvPr/>
        </p:nvSpPr>
        <p:spPr>
          <a:xfrm>
            <a:off x="4692701" y="3886200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F97316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3" name="Image 9" descr="preencoded.png"/>
          <p:cNvPicPr>
            <a:picLocks noChangeAspect="1"/>
          </p:cNvPicPr>
          <p:nvPr/>
        </p:nvPicPr>
        <p:blipFill>
          <a:blip r:embed="rId12"/>
          <a:srcRect l="-1648" r="-1648"/>
          <a:stretch/>
        </p:blipFill>
        <p:spPr>
          <a:xfrm>
            <a:off x="4778654" y="3962095"/>
            <a:ext cx="171907" cy="190195"/>
          </a:xfrm>
          <a:prstGeom prst="rect">
            <a:avLst/>
          </a:prstGeom>
        </p:spPr>
      </p:pic>
      <p:sp>
        <p:nvSpPr>
          <p:cNvPr id="44" name="Text 32"/>
          <p:cNvSpPr txBox="1"/>
          <p:nvPr/>
        </p:nvSpPr>
        <p:spPr>
          <a:xfrm>
            <a:off x="5188306" y="3890772"/>
            <a:ext cx="150784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000" dirty="0"/>
          </a:p>
        </p:txBody>
      </p:sp>
      <p:sp>
        <p:nvSpPr>
          <p:cNvPr id="45" name="Text 33"/>
          <p:cNvSpPr txBox="1"/>
          <p:nvPr/>
        </p:nvSpPr>
        <p:spPr>
          <a:xfrm>
            <a:off x="5188306" y="4081882"/>
            <a:ext cx="13432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Client Scripting</a:t>
            </a:r>
            <a:endParaRPr lang="en-US" sz="800" dirty="0"/>
          </a:p>
        </p:txBody>
      </p:sp>
      <p:sp>
        <p:nvSpPr>
          <p:cNvPr id="46" name="Shape 34"/>
          <p:cNvSpPr/>
          <p:nvPr/>
        </p:nvSpPr>
        <p:spPr>
          <a:xfrm>
            <a:off x="4530852" y="4581144"/>
            <a:ext cx="3057754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35"/>
          <p:cNvSpPr/>
          <p:nvPr/>
        </p:nvSpPr>
        <p:spPr>
          <a:xfrm>
            <a:off x="4692701" y="4705502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F97316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8" name="Image 10" descr="preencoded.png"/>
          <p:cNvPicPr>
            <a:picLocks noChangeAspect="1"/>
          </p:cNvPicPr>
          <p:nvPr/>
        </p:nvPicPr>
        <p:blipFill>
          <a:blip r:embed="rId13"/>
          <a:srcRect l="-1282" r="-1282"/>
          <a:stretch/>
        </p:blipFill>
        <p:spPr>
          <a:xfrm>
            <a:off x="4754880" y="4781398"/>
            <a:ext cx="219456" cy="190195"/>
          </a:xfrm>
          <a:prstGeom prst="rect">
            <a:avLst/>
          </a:prstGeom>
        </p:spPr>
      </p:pic>
      <p:sp>
        <p:nvSpPr>
          <p:cNvPr id="49" name="Text 36"/>
          <p:cNvSpPr txBox="1"/>
          <p:nvPr/>
        </p:nvSpPr>
        <p:spPr>
          <a:xfrm>
            <a:off x="5188306" y="4710074"/>
            <a:ext cx="11146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Bootstrap 5</a:t>
            </a:r>
            <a:endParaRPr lang="en-US" sz="1000" dirty="0"/>
          </a:p>
        </p:txBody>
      </p:sp>
      <p:sp>
        <p:nvSpPr>
          <p:cNvPr id="50" name="Text 37"/>
          <p:cNvSpPr txBox="1"/>
          <p:nvPr/>
        </p:nvSpPr>
        <p:spPr>
          <a:xfrm>
            <a:off x="5188306" y="4900270"/>
            <a:ext cx="118506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Responsive Framework</a:t>
            </a:r>
            <a:endParaRPr lang="en-US" sz="800" dirty="0"/>
          </a:p>
        </p:txBody>
      </p:sp>
      <p:sp>
        <p:nvSpPr>
          <p:cNvPr id="51" name="Shape 38"/>
          <p:cNvSpPr/>
          <p:nvPr/>
        </p:nvSpPr>
        <p:spPr>
          <a:xfrm>
            <a:off x="471830" y="4514392"/>
            <a:ext cx="3610051" cy="1733703"/>
          </a:xfrm>
          <a:prstGeom prst="roundRect">
            <a:avLst>
              <a:gd name="adj" fmla="val 2031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39"/>
          <p:cNvSpPr/>
          <p:nvPr/>
        </p:nvSpPr>
        <p:spPr>
          <a:xfrm>
            <a:off x="712775" y="5144413"/>
            <a:ext cx="31336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40"/>
          <p:cNvSpPr/>
          <p:nvPr/>
        </p:nvSpPr>
        <p:spPr>
          <a:xfrm>
            <a:off x="712775" y="4629606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4" name="Image 11" descr="preencoded.png"/>
          <p:cNvPicPr>
            <a:picLocks noChangeAspect="1"/>
          </p:cNvPicPr>
          <p:nvPr/>
        </p:nvPicPr>
        <p:blipFill>
          <a:blip r:embed="rId14"/>
          <a:srcRect t="-43" b="-43"/>
          <a:stretch/>
        </p:blipFill>
        <p:spPr>
          <a:xfrm>
            <a:off x="837133" y="4743906"/>
            <a:ext cx="133502" cy="152705"/>
          </a:xfrm>
          <a:prstGeom prst="rect">
            <a:avLst/>
          </a:prstGeom>
        </p:spPr>
      </p:pic>
      <p:sp>
        <p:nvSpPr>
          <p:cNvPr id="55" name="Text 41"/>
          <p:cNvSpPr txBox="1"/>
          <p:nvPr/>
        </p:nvSpPr>
        <p:spPr>
          <a:xfrm>
            <a:off x="1208379" y="4610404"/>
            <a:ext cx="9811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Database</a:t>
            </a:r>
            <a:endParaRPr lang="en-US" sz="1500" dirty="0"/>
          </a:p>
        </p:txBody>
      </p:sp>
      <p:sp>
        <p:nvSpPr>
          <p:cNvPr id="56" name="Text 42"/>
          <p:cNvSpPr txBox="1"/>
          <p:nvPr/>
        </p:nvSpPr>
        <p:spPr>
          <a:xfrm>
            <a:off x="1208379" y="4876494"/>
            <a:ext cx="105430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Persistence</a:t>
            </a:r>
            <a:endParaRPr lang="en-US" sz="900" dirty="0"/>
          </a:p>
        </p:txBody>
      </p:sp>
      <p:sp>
        <p:nvSpPr>
          <p:cNvPr id="57" name="Shape 43"/>
          <p:cNvSpPr/>
          <p:nvPr/>
        </p:nvSpPr>
        <p:spPr>
          <a:xfrm>
            <a:off x="712775" y="5343753"/>
            <a:ext cx="3133649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44"/>
          <p:cNvSpPr/>
          <p:nvPr/>
        </p:nvSpPr>
        <p:spPr>
          <a:xfrm>
            <a:off x="874623" y="5467197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9" name="Text 45"/>
          <p:cNvSpPr txBox="1"/>
          <p:nvPr/>
        </p:nvSpPr>
        <p:spPr>
          <a:xfrm>
            <a:off x="1370228" y="5471769"/>
            <a:ext cx="9720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E2E8F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MySQL 8.0</a:t>
            </a:r>
            <a:endParaRPr lang="en-US" sz="1000" dirty="0"/>
          </a:p>
        </p:txBody>
      </p:sp>
      <p:sp>
        <p:nvSpPr>
          <p:cNvPr id="60" name="Text 46"/>
          <p:cNvSpPr txBox="1"/>
          <p:nvPr/>
        </p:nvSpPr>
        <p:spPr>
          <a:xfrm>
            <a:off x="1370228" y="5662878"/>
            <a:ext cx="106619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Relational Database</a:t>
            </a:r>
            <a:endParaRPr lang="en-US" sz="800" dirty="0"/>
          </a:p>
        </p:txBody>
      </p:sp>
      <p:sp>
        <p:nvSpPr>
          <p:cNvPr id="61" name="Shape 47"/>
          <p:cNvSpPr/>
          <p:nvPr/>
        </p:nvSpPr>
        <p:spPr>
          <a:xfrm>
            <a:off x="8128102" y="1967156"/>
            <a:ext cx="3610051" cy="4276649"/>
          </a:xfrm>
          <a:prstGeom prst="roundRect">
            <a:avLst>
              <a:gd name="adj" fmla="val 2031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Shape 48"/>
          <p:cNvSpPr/>
          <p:nvPr/>
        </p:nvSpPr>
        <p:spPr>
          <a:xfrm>
            <a:off x="8365846" y="2738911"/>
            <a:ext cx="3133649" cy="9144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3" name="Shape 49"/>
          <p:cNvSpPr/>
          <p:nvPr/>
        </p:nvSpPr>
        <p:spPr>
          <a:xfrm>
            <a:off x="8365846" y="2224104"/>
            <a:ext cx="381305" cy="381305"/>
          </a:xfrm>
          <a:prstGeom prst="roundRect">
            <a:avLst>
              <a:gd name="adj" fmla="val 47962"/>
            </a:avLst>
          </a:prstGeom>
          <a:solidFill>
            <a:srgbClr val="A855F7">
              <a:alpha val="20000"/>
            </a:srgbClr>
          </a:solidFill>
          <a:ln w="12700">
            <a:solidFill>
              <a:srgbClr val="A855F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4" name="Image 12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480146" y="2338404"/>
            <a:ext cx="152705" cy="152705"/>
          </a:xfrm>
          <a:prstGeom prst="rect">
            <a:avLst/>
          </a:prstGeom>
        </p:spPr>
      </p:pic>
      <p:sp>
        <p:nvSpPr>
          <p:cNvPr id="65" name="Text 50"/>
          <p:cNvSpPr txBox="1"/>
          <p:nvPr/>
        </p:nvSpPr>
        <p:spPr>
          <a:xfrm>
            <a:off x="8861450" y="2204901"/>
            <a:ext cx="131490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Tools &amp; WAS</a:t>
            </a:r>
            <a:endParaRPr lang="en-US" sz="1500" dirty="0"/>
          </a:p>
        </p:txBody>
      </p:sp>
      <p:sp>
        <p:nvSpPr>
          <p:cNvPr id="66" name="Text 51"/>
          <p:cNvSpPr txBox="1"/>
          <p:nvPr/>
        </p:nvSpPr>
        <p:spPr>
          <a:xfrm>
            <a:off x="8861450" y="2471906"/>
            <a:ext cx="147401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Collaboration &amp; Design</a:t>
            </a:r>
            <a:endParaRPr lang="en-US" sz="900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13D5E2C-80B1-7B85-57AD-5917C4F2F384}"/>
              </a:ext>
            </a:extLst>
          </p:cNvPr>
          <p:cNvGrpSpPr/>
          <p:nvPr/>
        </p:nvGrpSpPr>
        <p:grpSpPr>
          <a:xfrm>
            <a:off x="8365846" y="3756851"/>
            <a:ext cx="1514246" cy="629107"/>
            <a:chOff x="8365846" y="4972160"/>
            <a:chExt cx="1514246" cy="629107"/>
          </a:xfrm>
        </p:grpSpPr>
        <p:sp>
          <p:nvSpPr>
            <p:cNvPr id="67" name="Shape 52"/>
            <p:cNvSpPr/>
            <p:nvPr/>
          </p:nvSpPr>
          <p:spPr>
            <a:xfrm>
              <a:off x="8365846" y="4972160"/>
              <a:ext cx="1514246" cy="629107"/>
            </a:xfrm>
            <a:prstGeom prst="roundRect">
              <a:avLst>
                <a:gd name="adj" fmla="val 17618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5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68" name="Image 13" descr="preencoded.png"/>
            <p:cNvPicPr>
              <a:picLocks noChangeAspect="1"/>
            </p:cNvPicPr>
            <p:nvPr/>
          </p:nvPicPr>
          <p:blipFill>
            <a:blip r:embed="rId16"/>
            <a:srcRect t="-17952" b="-17952"/>
            <a:stretch/>
          </p:blipFill>
          <p:spPr>
            <a:xfrm>
              <a:off x="9034272" y="5058114"/>
              <a:ext cx="171907" cy="267005"/>
            </a:xfrm>
            <a:prstGeom prst="rect">
              <a:avLst/>
            </a:prstGeom>
          </p:spPr>
        </p:pic>
        <p:sp>
          <p:nvSpPr>
            <p:cNvPr id="73" name="Text 55"/>
            <p:cNvSpPr txBox="1"/>
            <p:nvPr/>
          </p:nvSpPr>
          <p:spPr>
            <a:xfrm>
              <a:off x="8720633" y="5353465"/>
              <a:ext cx="805586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Git / GitHub</a:t>
              </a:r>
              <a:endParaRPr lang="en-US" sz="9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7BAA285-1390-F89F-769B-5361234C915E}"/>
              </a:ext>
            </a:extLst>
          </p:cNvPr>
          <p:cNvGrpSpPr/>
          <p:nvPr/>
        </p:nvGrpSpPr>
        <p:grpSpPr>
          <a:xfrm>
            <a:off x="9988906" y="3756851"/>
            <a:ext cx="1514246" cy="629107"/>
            <a:chOff x="9988906" y="4972160"/>
            <a:chExt cx="1514246" cy="629107"/>
          </a:xfrm>
        </p:grpSpPr>
        <p:sp>
          <p:nvSpPr>
            <p:cNvPr id="69" name="Shape 53"/>
            <p:cNvSpPr/>
            <p:nvPr/>
          </p:nvSpPr>
          <p:spPr>
            <a:xfrm>
              <a:off x="9988906" y="4972160"/>
              <a:ext cx="1514246" cy="629107"/>
            </a:xfrm>
            <a:prstGeom prst="roundRect">
              <a:avLst>
                <a:gd name="adj" fmla="val 17618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5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0" name="Image 14" descr="preencoded.png"/>
            <p:cNvPicPr>
              <a:picLocks noChangeAspect="1"/>
            </p:cNvPicPr>
            <p:nvPr/>
          </p:nvPicPr>
          <p:blipFill>
            <a:blip r:embed="rId17"/>
            <a:srcRect t="-18437" b="-18437"/>
            <a:stretch/>
          </p:blipFill>
          <p:spPr>
            <a:xfrm>
              <a:off x="10632643" y="5058114"/>
              <a:ext cx="219456" cy="267005"/>
            </a:xfrm>
            <a:prstGeom prst="rect">
              <a:avLst/>
            </a:prstGeom>
          </p:spPr>
        </p:pic>
        <p:sp>
          <p:nvSpPr>
            <p:cNvPr id="74" name="Text 56"/>
            <p:cNvSpPr txBox="1"/>
            <p:nvPr/>
          </p:nvSpPr>
          <p:spPr>
            <a:xfrm>
              <a:off x="10425074" y="5353465"/>
              <a:ext cx="638251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ERDCloud</a:t>
              </a:r>
              <a:endParaRPr lang="en-US" sz="900" dirty="0"/>
            </a:p>
          </p:txBody>
        </p:sp>
      </p:grpSp>
      <p:sp>
        <p:nvSpPr>
          <p:cNvPr id="106" name="Shape 34">
            <a:extLst>
              <a:ext uri="{FF2B5EF4-FFF2-40B4-BE49-F238E27FC236}">
                <a16:creationId xmlns:a16="http://schemas.microsoft.com/office/drawing/2014/main" id="{FEBD5526-56BC-1DDB-5F2F-4403D2068149}"/>
              </a:ext>
            </a:extLst>
          </p:cNvPr>
          <p:cNvSpPr/>
          <p:nvPr/>
        </p:nvSpPr>
        <p:spPr>
          <a:xfrm>
            <a:off x="8374075" y="4576116"/>
            <a:ext cx="3125420" cy="590702"/>
          </a:xfrm>
          <a:prstGeom prst="roundRect">
            <a:avLst>
              <a:gd name="adj" fmla="val 19974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FFFFFF">
                <a:alpha val="5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2" name="Image 15" descr="preencoded.png"/>
          <p:cNvPicPr>
            <a:picLocks noChangeAspect="1"/>
          </p:cNvPicPr>
          <p:nvPr/>
        </p:nvPicPr>
        <p:blipFill>
          <a:blip r:embed="rId18"/>
          <a:srcRect t="-25000" b="-25000"/>
          <a:stretch/>
        </p:blipFill>
        <p:spPr>
          <a:xfrm>
            <a:off x="9402775" y="4694474"/>
            <a:ext cx="133502" cy="383506"/>
          </a:xfrm>
          <a:prstGeom prst="rect">
            <a:avLst/>
          </a:prstGeom>
        </p:spPr>
      </p:pic>
      <p:sp>
        <p:nvSpPr>
          <p:cNvPr id="75" name="Text 57"/>
          <p:cNvSpPr txBox="1"/>
          <p:nvPr/>
        </p:nvSpPr>
        <p:spPr>
          <a:xfrm>
            <a:off x="9612173" y="4762770"/>
            <a:ext cx="1009498" cy="233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Figma (Design)</a:t>
            </a:r>
            <a:endParaRPr lang="en-US" sz="900" dirty="0"/>
          </a:p>
        </p:txBody>
      </p:sp>
      <p:sp>
        <p:nvSpPr>
          <p:cNvPr id="76" name="Text 58"/>
          <p:cNvSpPr txBox="1"/>
          <p:nvPr/>
        </p:nvSpPr>
        <p:spPr>
          <a:xfrm>
            <a:off x="400507" y="647669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GDU LMS Semi-Project Environment</a:t>
            </a:r>
            <a:endParaRPr lang="en-US" sz="900" dirty="0"/>
          </a:p>
        </p:txBody>
      </p:sp>
      <p:pic>
        <p:nvPicPr>
          <p:cNvPr id="81" name="Image 11" descr="preencoded.png">
            <a:extLst>
              <a:ext uri="{FF2B5EF4-FFF2-40B4-BE49-F238E27FC236}">
                <a16:creationId xmlns:a16="http://schemas.microsoft.com/office/drawing/2014/main" id="{6F0D77C5-1D55-C7ED-F7DD-4F71A1410EB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-43" b="-43"/>
          <a:stretch/>
        </p:blipFill>
        <p:spPr>
          <a:xfrm>
            <a:off x="989533" y="5566860"/>
            <a:ext cx="133502" cy="152705"/>
          </a:xfrm>
          <a:prstGeom prst="rect">
            <a:avLst/>
          </a:prstGeom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7977A0BF-8AB5-BE16-ED06-4CB242F3B550}"/>
              </a:ext>
            </a:extLst>
          </p:cNvPr>
          <p:cNvGrpSpPr/>
          <p:nvPr/>
        </p:nvGrpSpPr>
        <p:grpSpPr>
          <a:xfrm>
            <a:off x="8353001" y="2907939"/>
            <a:ext cx="1514246" cy="629107"/>
            <a:chOff x="8365846" y="4972160"/>
            <a:chExt cx="1514246" cy="629107"/>
          </a:xfrm>
        </p:grpSpPr>
        <p:sp>
          <p:nvSpPr>
            <p:cNvPr id="95" name="Shape 52">
              <a:extLst>
                <a:ext uri="{FF2B5EF4-FFF2-40B4-BE49-F238E27FC236}">
                  <a16:creationId xmlns:a16="http://schemas.microsoft.com/office/drawing/2014/main" id="{7A52D237-352C-086A-8540-312909EAADCD}"/>
                </a:ext>
              </a:extLst>
            </p:cNvPr>
            <p:cNvSpPr/>
            <p:nvPr/>
          </p:nvSpPr>
          <p:spPr>
            <a:xfrm>
              <a:off x="8365846" y="4972160"/>
              <a:ext cx="1514246" cy="629107"/>
            </a:xfrm>
            <a:prstGeom prst="roundRect">
              <a:avLst>
                <a:gd name="adj" fmla="val 17618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5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 55">
              <a:extLst>
                <a:ext uri="{FF2B5EF4-FFF2-40B4-BE49-F238E27FC236}">
                  <a16:creationId xmlns:a16="http://schemas.microsoft.com/office/drawing/2014/main" id="{30666730-4270-33D6-DC74-86FCD78B4FDF}"/>
                </a:ext>
              </a:extLst>
            </p:cNvPr>
            <p:cNvSpPr txBox="1"/>
            <p:nvPr/>
          </p:nvSpPr>
          <p:spPr>
            <a:xfrm>
              <a:off x="8720633" y="5353465"/>
              <a:ext cx="805586" cy="1627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ECLIPSE IDE</a:t>
              </a:r>
              <a:endParaRPr lang="en-US" sz="900" dirty="0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E606E32-D1CB-446E-F7C9-916C3BE93670}"/>
              </a:ext>
            </a:extLst>
          </p:cNvPr>
          <p:cNvGrpSpPr/>
          <p:nvPr/>
        </p:nvGrpSpPr>
        <p:grpSpPr>
          <a:xfrm>
            <a:off x="9996222" y="2894990"/>
            <a:ext cx="1514246" cy="642056"/>
            <a:chOff x="8365846" y="4972160"/>
            <a:chExt cx="1514246" cy="642056"/>
          </a:xfrm>
        </p:grpSpPr>
        <p:sp>
          <p:nvSpPr>
            <p:cNvPr id="99" name="Shape 52">
              <a:extLst>
                <a:ext uri="{FF2B5EF4-FFF2-40B4-BE49-F238E27FC236}">
                  <a16:creationId xmlns:a16="http://schemas.microsoft.com/office/drawing/2014/main" id="{3B3E25F5-9770-76ED-BE2E-BFFF4C88D058}"/>
                </a:ext>
              </a:extLst>
            </p:cNvPr>
            <p:cNvSpPr/>
            <p:nvPr/>
          </p:nvSpPr>
          <p:spPr>
            <a:xfrm>
              <a:off x="8365846" y="4972160"/>
              <a:ext cx="1514246" cy="629107"/>
            </a:xfrm>
            <a:prstGeom prst="roundRect">
              <a:avLst>
                <a:gd name="adj" fmla="val 17618"/>
              </a:avLst>
            </a:prstGeom>
            <a:solidFill>
              <a:srgbClr val="0F172A">
                <a:alpha val="60000"/>
              </a:srgbClr>
            </a:solidFill>
            <a:ln w="12700">
              <a:solidFill>
                <a:srgbClr val="FFFFFF">
                  <a:alpha val="500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Text 55">
              <a:extLst>
                <a:ext uri="{FF2B5EF4-FFF2-40B4-BE49-F238E27FC236}">
                  <a16:creationId xmlns:a16="http://schemas.microsoft.com/office/drawing/2014/main" id="{232C22F9-00C1-BADB-CC5D-6C651FC70F4C}"/>
                </a:ext>
              </a:extLst>
            </p:cNvPr>
            <p:cNvSpPr txBox="1"/>
            <p:nvPr/>
          </p:nvSpPr>
          <p:spPr>
            <a:xfrm>
              <a:off x="8589998" y="5353465"/>
              <a:ext cx="1052956" cy="2607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900" b="1" dirty="0">
                  <a:solidFill>
                    <a:srgbClr val="CBD5E1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Tomcat Apache</a:t>
              </a:r>
              <a:endParaRPr lang="en-US" sz="900" dirty="0"/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AFAC8C65-583E-75EC-F647-D8D6423880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3178" y="2993890"/>
            <a:ext cx="181000" cy="19052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92F96071-3F28-7484-A927-453CBB8A49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53375" y="2990438"/>
            <a:ext cx="190527" cy="219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alphaModFix amt="15000"/>
          </a:blip>
          <a:srcRect/>
          <a:stretch/>
        </p:blipFill>
        <p:spPr>
          <a:xfrm>
            <a:off x="8382305" y="-1904695"/>
            <a:ext cx="5715000" cy="57150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/>
        </p:blipFill>
        <p:spPr>
          <a:xfrm>
            <a:off x="-952805" y="3047695"/>
            <a:ext cx="4762195" cy="476219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7200" y="1657807"/>
            <a:ext cx="11277295" cy="9144"/>
          </a:xfrm>
          <a:prstGeom prst="rect">
            <a:avLst/>
          </a:prstGeom>
          <a:solidFill>
            <a:srgbClr val="334155">
              <a:alpha val="50000"/>
            </a:srgbClr>
          </a:solidFill>
          <a:ln w="12700">
            <a:solidFill>
              <a:srgbClr val="334155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457200" y="457200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 txBox="1"/>
          <p:nvPr/>
        </p:nvSpPr>
        <p:spPr>
          <a:xfrm>
            <a:off x="457200" y="780898"/>
            <a:ext cx="4700930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05.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제안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9" name="Text 5"/>
          <p:cNvSpPr txBox="1"/>
          <p:nvPr/>
        </p:nvSpPr>
        <p:spPr>
          <a:xfrm>
            <a:off x="457200" y="1238098"/>
            <a:ext cx="352409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LMS 시스템의 5가지 핵심 기능 상세 제안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276942" y="1343254"/>
            <a:ext cx="133502" cy="133502"/>
          </a:xfrm>
          <a:prstGeom prst="rect">
            <a:avLst/>
          </a:prstGeom>
        </p:spPr>
      </p:pic>
      <p:sp>
        <p:nvSpPr>
          <p:cNvPr id="11" name="Text 6"/>
          <p:cNvSpPr txBox="1"/>
          <p:nvPr/>
        </p:nvSpPr>
        <p:spPr>
          <a:xfrm>
            <a:off x="580644" y="49560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FEATURES</a:t>
            </a:r>
            <a:endParaRPr lang="en-US" sz="900" dirty="0"/>
          </a:p>
        </p:txBody>
      </p:sp>
      <p:sp>
        <p:nvSpPr>
          <p:cNvPr id="12" name="Text 7"/>
          <p:cNvSpPr txBox="1"/>
          <p:nvPr/>
        </p:nvSpPr>
        <p:spPr>
          <a:xfrm>
            <a:off x="10486339" y="1314907"/>
            <a:ext cx="149687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Functionalities</a:t>
            </a:r>
            <a:endParaRPr lang="en-US" sz="1000" dirty="0"/>
          </a:p>
        </p:txBody>
      </p:sp>
      <p:sp>
        <p:nvSpPr>
          <p:cNvPr id="13" name="Shape 8"/>
          <p:cNvSpPr/>
          <p:nvPr/>
        </p:nvSpPr>
        <p:spPr>
          <a:xfrm>
            <a:off x="457200" y="1971447"/>
            <a:ext cx="3610051" cy="2285086"/>
          </a:xfrm>
          <a:prstGeom prst="roundRect">
            <a:avLst>
              <a:gd name="adj" fmla="val 210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9"/>
          <p:cNvSpPr txBox="1"/>
          <p:nvPr/>
        </p:nvSpPr>
        <p:spPr>
          <a:xfrm>
            <a:off x="3344875" y="2029054"/>
            <a:ext cx="619963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3600" dirty="0"/>
          </a:p>
        </p:txBody>
      </p:sp>
      <p:sp>
        <p:nvSpPr>
          <p:cNvPr id="15" name="Shape 10"/>
          <p:cNvSpPr/>
          <p:nvPr/>
        </p:nvSpPr>
        <p:spPr>
          <a:xfrm>
            <a:off x="694944" y="2210105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3B82F6">
              <a:alpha val="2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 l="-80" r="-80"/>
          <a:stretch/>
        </p:blipFill>
        <p:spPr>
          <a:xfrm>
            <a:off x="790956" y="2333549"/>
            <a:ext cx="286207" cy="228600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1324051" y="2391156"/>
            <a:ext cx="113842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관리</a:t>
            </a:r>
            <a:endParaRPr lang="en-US" sz="1500" dirty="0"/>
          </a:p>
        </p:txBody>
      </p:sp>
      <p:sp>
        <p:nvSpPr>
          <p:cNvPr id="18" name="Text 12"/>
          <p:cNvSpPr txBox="1"/>
          <p:nvPr/>
        </p:nvSpPr>
        <p:spPr>
          <a:xfrm>
            <a:off x="694944" y="2991002"/>
            <a:ext cx="3210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학생, 교수자, 관리자 계정을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관리하며</a:t>
            </a:r>
            <a:endParaRPr lang="en-US" sz="10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역할별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보안을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강화합니다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rcRect l="-1677" r="-1677"/>
          <a:stretch/>
        </p:blipFill>
        <p:spPr>
          <a:xfrm>
            <a:off x="694944" y="3435318"/>
            <a:ext cx="95098" cy="105156"/>
          </a:xfrm>
          <a:prstGeom prst="rect">
            <a:avLst/>
          </a:prstGeom>
        </p:spPr>
      </p:pic>
      <p:sp>
        <p:nvSpPr>
          <p:cNvPr id="20" name="Text 13"/>
          <p:cNvSpPr txBox="1"/>
          <p:nvPr/>
        </p:nvSpPr>
        <p:spPr>
          <a:xfrm>
            <a:off x="920801" y="3435318"/>
            <a:ext cx="201442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계정 통합 관리 및 승인 프로세스</a:t>
            </a:r>
            <a:endParaRPr lang="en-US" sz="10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rcRect l="-1677" r="-1677"/>
          <a:stretch/>
        </p:blipFill>
        <p:spPr>
          <a:xfrm>
            <a:off x="694944" y="3693178"/>
            <a:ext cx="95098" cy="105156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920801" y="3693178"/>
            <a:ext cx="208391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역할별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접근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권한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제어</a:t>
            </a:r>
            <a:endParaRPr lang="en-US" sz="10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7"/>
          <a:srcRect l="-1677" r="-1677"/>
          <a:stretch/>
        </p:blipFill>
        <p:spPr>
          <a:xfrm>
            <a:off x="694944" y="3951039"/>
            <a:ext cx="95098" cy="105156"/>
          </a:xfrm>
          <a:prstGeom prst="rect">
            <a:avLst/>
          </a:prstGeom>
        </p:spPr>
      </p:pic>
      <p:sp>
        <p:nvSpPr>
          <p:cNvPr id="24" name="Text 15"/>
          <p:cNvSpPr txBox="1"/>
          <p:nvPr/>
        </p:nvSpPr>
        <p:spPr>
          <a:xfrm>
            <a:off x="920801" y="3951039"/>
            <a:ext cx="153253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 보안 및 세션 관리</a:t>
            </a:r>
            <a:endParaRPr lang="en-US" sz="1000" dirty="0"/>
          </a:p>
        </p:txBody>
      </p:sp>
      <p:sp>
        <p:nvSpPr>
          <p:cNvPr id="25" name="Shape 16"/>
          <p:cNvSpPr/>
          <p:nvPr/>
        </p:nvSpPr>
        <p:spPr>
          <a:xfrm>
            <a:off x="4292194" y="1971446"/>
            <a:ext cx="3610051" cy="2280971"/>
          </a:xfrm>
          <a:prstGeom prst="roundRect">
            <a:avLst>
              <a:gd name="adj" fmla="val 210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7"/>
          <p:cNvSpPr txBox="1"/>
          <p:nvPr/>
        </p:nvSpPr>
        <p:spPr>
          <a:xfrm>
            <a:off x="7180783" y="2029054"/>
            <a:ext cx="619963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3600" dirty="0"/>
          </a:p>
        </p:txBody>
      </p:sp>
      <p:sp>
        <p:nvSpPr>
          <p:cNvPr id="27" name="Shape 18"/>
          <p:cNvSpPr/>
          <p:nvPr/>
        </p:nvSpPr>
        <p:spPr>
          <a:xfrm>
            <a:off x="4530852" y="2210105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6366F1">
              <a:alpha val="2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54296" y="2333549"/>
            <a:ext cx="228600" cy="228600"/>
          </a:xfrm>
          <a:prstGeom prst="rect">
            <a:avLst/>
          </a:prstGeom>
        </p:spPr>
      </p:pic>
      <p:sp>
        <p:nvSpPr>
          <p:cNvPr id="29" name="Text 19"/>
          <p:cNvSpPr txBox="1"/>
          <p:nvPr/>
        </p:nvSpPr>
        <p:spPr>
          <a:xfrm>
            <a:off x="5159045" y="2391156"/>
            <a:ext cx="146486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학과/강의 관리</a:t>
            </a:r>
            <a:endParaRPr lang="en-US" sz="1500" dirty="0"/>
          </a:p>
        </p:txBody>
      </p:sp>
      <p:sp>
        <p:nvSpPr>
          <p:cNvPr id="30" name="Text 20"/>
          <p:cNvSpPr txBox="1"/>
          <p:nvPr/>
        </p:nvSpPr>
        <p:spPr>
          <a:xfrm>
            <a:off x="4530852" y="2991002"/>
            <a:ext cx="3210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학과별 강의 정보를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체계적으로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관리하고</a:t>
            </a:r>
            <a:endParaRPr lang="en-US" sz="10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수업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운영을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지원합니다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0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9"/>
          <a:srcRect l="-1677" r="-1677"/>
          <a:stretch/>
        </p:blipFill>
        <p:spPr>
          <a:xfrm>
            <a:off x="4530852" y="3435318"/>
            <a:ext cx="95098" cy="105156"/>
          </a:xfrm>
          <a:prstGeom prst="rect">
            <a:avLst/>
          </a:prstGeom>
        </p:spPr>
      </p:pic>
      <p:sp>
        <p:nvSpPr>
          <p:cNvPr id="32" name="Text 21"/>
          <p:cNvSpPr txBox="1"/>
          <p:nvPr/>
        </p:nvSpPr>
        <p:spPr>
          <a:xfrm>
            <a:off x="4755794" y="3435318"/>
            <a:ext cx="18004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강의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개설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신청 및 승인</a:t>
            </a:r>
            <a:endParaRPr lang="en-US" sz="1000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9"/>
          <a:srcRect l="-1677" r="-1677"/>
          <a:stretch/>
        </p:blipFill>
        <p:spPr>
          <a:xfrm>
            <a:off x="4530852" y="3693178"/>
            <a:ext cx="95098" cy="105156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4755794" y="3693178"/>
            <a:ext cx="201442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수강생별 강의 시간표 및 출석부 제공</a:t>
            </a:r>
            <a:endParaRPr lang="en-US" sz="10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9"/>
          <a:srcRect l="-1677" r="-1677"/>
          <a:stretch/>
        </p:blipFill>
        <p:spPr>
          <a:xfrm>
            <a:off x="4530852" y="3951039"/>
            <a:ext cx="95098" cy="105156"/>
          </a:xfrm>
          <a:prstGeom prst="rect">
            <a:avLst/>
          </a:prstGeom>
        </p:spPr>
      </p:pic>
      <p:sp>
        <p:nvSpPr>
          <p:cNvPr id="36" name="Text 23"/>
          <p:cNvSpPr txBox="1"/>
          <p:nvPr/>
        </p:nvSpPr>
        <p:spPr>
          <a:xfrm>
            <a:off x="4755794" y="3951039"/>
            <a:ext cx="19339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수강신</a:t>
            </a: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</a:t>
            </a:r>
            <a:endParaRPr lang="en-US" sz="1000" dirty="0"/>
          </a:p>
        </p:txBody>
      </p:sp>
      <p:sp>
        <p:nvSpPr>
          <p:cNvPr id="37" name="Shape 24"/>
          <p:cNvSpPr/>
          <p:nvPr/>
        </p:nvSpPr>
        <p:spPr>
          <a:xfrm>
            <a:off x="8128102" y="1971447"/>
            <a:ext cx="3610051" cy="2285086"/>
          </a:xfrm>
          <a:prstGeom prst="roundRect">
            <a:avLst>
              <a:gd name="adj" fmla="val 2107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 25"/>
          <p:cNvSpPr txBox="1"/>
          <p:nvPr/>
        </p:nvSpPr>
        <p:spPr>
          <a:xfrm>
            <a:off x="11015777" y="2029054"/>
            <a:ext cx="619963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3600" dirty="0"/>
          </a:p>
        </p:txBody>
      </p:sp>
      <p:sp>
        <p:nvSpPr>
          <p:cNvPr id="39" name="Shape 26"/>
          <p:cNvSpPr/>
          <p:nvPr/>
        </p:nvSpPr>
        <p:spPr>
          <a:xfrm>
            <a:off x="8365846" y="2210105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10B981">
              <a:alpha val="2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490204" y="2333549"/>
            <a:ext cx="228600" cy="228600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8994953" y="2391156"/>
            <a:ext cx="146395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 성적 관리</a:t>
            </a:r>
            <a:endParaRPr lang="en-US" sz="1500" dirty="0"/>
          </a:p>
        </p:txBody>
      </p:sp>
      <p:sp>
        <p:nvSpPr>
          <p:cNvPr id="42" name="Text 28"/>
          <p:cNvSpPr txBox="1"/>
          <p:nvPr/>
        </p:nvSpPr>
        <p:spPr>
          <a:xfrm>
            <a:off x="8365846" y="2991002"/>
            <a:ext cx="3210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 및 평가 결과를 기반으로 성적을 산출하고 조회합니다.</a:t>
            </a:r>
            <a:endParaRPr lang="en-US" sz="1000" dirty="0"/>
          </a:p>
        </p:txBody>
      </p:sp>
      <p:pic>
        <p:nvPicPr>
          <p:cNvPr id="43" name="Image 12" descr="preencoded.png"/>
          <p:cNvPicPr>
            <a:picLocks noChangeAspect="1"/>
          </p:cNvPicPr>
          <p:nvPr/>
        </p:nvPicPr>
        <p:blipFill>
          <a:blip r:embed="rId11"/>
          <a:srcRect l="-1677" r="-1677"/>
          <a:stretch/>
        </p:blipFill>
        <p:spPr>
          <a:xfrm>
            <a:off x="8365846" y="3435318"/>
            <a:ext cx="95098" cy="105156"/>
          </a:xfrm>
          <a:prstGeom prst="rect">
            <a:avLst/>
          </a:prstGeom>
        </p:spPr>
      </p:pic>
      <p:sp>
        <p:nvSpPr>
          <p:cNvPr id="44" name="Text 29"/>
          <p:cNvSpPr txBox="1"/>
          <p:nvPr/>
        </p:nvSpPr>
        <p:spPr>
          <a:xfrm>
            <a:off x="8590788" y="3435318"/>
            <a:ext cx="20958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평가 기준 설정 및 </a:t>
            </a: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점수 입력</a:t>
            </a:r>
            <a:endParaRPr lang="en-US" sz="1000" dirty="0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11"/>
          <a:srcRect l="-1677" r="-1677"/>
          <a:stretch/>
        </p:blipFill>
        <p:spPr>
          <a:xfrm>
            <a:off x="8365846" y="3693178"/>
            <a:ext cx="95098" cy="105156"/>
          </a:xfrm>
          <a:prstGeom prst="rect">
            <a:avLst/>
          </a:prstGeom>
        </p:spPr>
      </p:pic>
      <p:sp>
        <p:nvSpPr>
          <p:cNvPr id="46" name="Text 30"/>
          <p:cNvSpPr txBox="1"/>
          <p:nvPr/>
        </p:nvSpPr>
        <p:spPr>
          <a:xfrm>
            <a:off x="8590788" y="3693178"/>
            <a:ext cx="188366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중간/기말/과제 합산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성적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산출</a:t>
            </a:r>
            <a:endParaRPr lang="en-US" sz="1000" dirty="0"/>
          </a:p>
        </p:txBody>
      </p:sp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1"/>
          <a:srcRect l="-1677" r="-1677"/>
          <a:stretch/>
        </p:blipFill>
        <p:spPr>
          <a:xfrm>
            <a:off x="8365846" y="3951039"/>
            <a:ext cx="95098" cy="105156"/>
          </a:xfrm>
          <a:prstGeom prst="rect">
            <a:avLst/>
          </a:prstGeom>
        </p:spPr>
      </p:pic>
      <p:sp>
        <p:nvSpPr>
          <p:cNvPr id="48" name="Text 31"/>
          <p:cNvSpPr txBox="1"/>
          <p:nvPr/>
        </p:nvSpPr>
        <p:spPr>
          <a:xfrm>
            <a:off x="8590788" y="3951039"/>
            <a:ext cx="174650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</a:rPr>
              <a:t>전체 성적 조회</a:t>
            </a:r>
            <a:endParaRPr lang="en-US" sz="1000" dirty="0"/>
          </a:p>
        </p:txBody>
      </p:sp>
      <p:pic>
        <p:nvPicPr>
          <p:cNvPr id="52" name="Image 15" descr="preencoded.png"/>
          <p:cNvPicPr>
            <a:picLocks noChangeAspect="1"/>
          </p:cNvPicPr>
          <p:nvPr/>
        </p:nvPicPr>
        <p:blipFill>
          <a:blip r:embed="rId12"/>
          <a:srcRect l="-80" r="-80"/>
          <a:stretch/>
        </p:blipFill>
        <p:spPr>
          <a:xfrm>
            <a:off x="2743729" y="4824375"/>
            <a:ext cx="286207" cy="228600"/>
          </a:xfrm>
          <a:prstGeom prst="rect">
            <a:avLst/>
          </a:prstGeom>
        </p:spPr>
      </p:pic>
      <p:sp>
        <p:nvSpPr>
          <p:cNvPr id="49" name="Shape 32"/>
          <p:cNvSpPr/>
          <p:nvPr/>
        </p:nvSpPr>
        <p:spPr>
          <a:xfrm>
            <a:off x="2371345" y="4390731"/>
            <a:ext cx="3610051" cy="2062648"/>
          </a:xfrm>
          <a:prstGeom prst="roundRect">
            <a:avLst>
              <a:gd name="adj" fmla="val 2601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 33"/>
          <p:cNvSpPr txBox="1"/>
          <p:nvPr/>
        </p:nvSpPr>
        <p:spPr>
          <a:xfrm>
            <a:off x="5287975" y="4509364"/>
            <a:ext cx="619963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3600" dirty="0"/>
          </a:p>
        </p:txBody>
      </p:sp>
      <p:sp>
        <p:nvSpPr>
          <p:cNvPr id="51" name="Shape 34"/>
          <p:cNvSpPr/>
          <p:nvPr/>
        </p:nvSpPr>
        <p:spPr>
          <a:xfrm>
            <a:off x="2638958" y="4690415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43F5E">
              <a:alpha val="2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Text 35"/>
          <p:cNvSpPr txBox="1"/>
          <p:nvPr/>
        </p:nvSpPr>
        <p:spPr>
          <a:xfrm>
            <a:off x="3267151" y="4871466"/>
            <a:ext cx="113934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게시판/소통</a:t>
            </a:r>
            <a:endParaRPr lang="en-US" sz="1500" dirty="0"/>
          </a:p>
        </p:txBody>
      </p:sp>
      <p:sp>
        <p:nvSpPr>
          <p:cNvPr id="54" name="Text 36"/>
          <p:cNvSpPr txBox="1"/>
          <p:nvPr/>
        </p:nvSpPr>
        <p:spPr>
          <a:xfrm>
            <a:off x="2638958" y="5471313"/>
            <a:ext cx="3210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학습자와 교수자 간의 원활한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커뮤니케이션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환경을</a:t>
            </a:r>
            <a:endParaRPr lang="en-US" sz="1000" dirty="0">
              <a:solidFill>
                <a:srgbClr val="94A3B8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제공합니다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000" dirty="0"/>
          </a:p>
        </p:txBody>
      </p:sp>
      <p:pic>
        <p:nvPicPr>
          <p:cNvPr id="55" name="Image 16" descr="preencoded.png"/>
          <p:cNvPicPr>
            <a:picLocks noChangeAspect="1"/>
          </p:cNvPicPr>
          <p:nvPr/>
        </p:nvPicPr>
        <p:blipFill>
          <a:blip r:embed="rId13"/>
          <a:srcRect l="-1677" r="-1677"/>
          <a:stretch/>
        </p:blipFill>
        <p:spPr>
          <a:xfrm>
            <a:off x="2638958" y="5916542"/>
            <a:ext cx="95098" cy="105156"/>
          </a:xfrm>
          <a:prstGeom prst="rect">
            <a:avLst/>
          </a:prstGeom>
        </p:spPr>
      </p:pic>
      <p:sp>
        <p:nvSpPr>
          <p:cNvPr id="56" name="Text 37"/>
          <p:cNvSpPr txBox="1"/>
          <p:nvPr/>
        </p:nvSpPr>
        <p:spPr>
          <a:xfrm>
            <a:off x="2863901" y="5916542"/>
            <a:ext cx="200162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공지사항, Q&amp;A 운영</a:t>
            </a:r>
            <a:endParaRPr lang="en-US" sz="1000" dirty="0"/>
          </a:p>
        </p:txBody>
      </p:sp>
      <p:pic>
        <p:nvPicPr>
          <p:cNvPr id="57" name="Image 17" descr="preencoded.png"/>
          <p:cNvPicPr>
            <a:picLocks noChangeAspect="1"/>
          </p:cNvPicPr>
          <p:nvPr/>
        </p:nvPicPr>
        <p:blipFill>
          <a:blip r:embed="rId13"/>
          <a:srcRect l="-1677" r="-1677"/>
          <a:stretch/>
        </p:blipFill>
        <p:spPr>
          <a:xfrm>
            <a:off x="2638958" y="6173489"/>
            <a:ext cx="95098" cy="105156"/>
          </a:xfrm>
          <a:prstGeom prst="rect">
            <a:avLst/>
          </a:prstGeom>
        </p:spPr>
      </p:pic>
      <p:sp>
        <p:nvSpPr>
          <p:cNvPr id="58" name="Text 38"/>
          <p:cNvSpPr txBox="1"/>
          <p:nvPr/>
        </p:nvSpPr>
        <p:spPr>
          <a:xfrm>
            <a:off x="2863901" y="6173489"/>
            <a:ext cx="1827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비밀글, </a:t>
            </a:r>
            <a:r>
              <a:rPr lang="en-US" sz="1000" dirty="0" err="1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답글</a:t>
            </a: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기능 지원</a:t>
            </a:r>
            <a:endParaRPr lang="en-US" sz="1000" dirty="0"/>
          </a:p>
        </p:txBody>
      </p:sp>
      <p:sp>
        <p:nvSpPr>
          <p:cNvPr id="59" name="Shape 39"/>
          <p:cNvSpPr/>
          <p:nvPr/>
        </p:nvSpPr>
        <p:spPr>
          <a:xfrm>
            <a:off x="6149355" y="4408982"/>
            <a:ext cx="3610051" cy="2044397"/>
          </a:xfrm>
          <a:prstGeom prst="roundRect">
            <a:avLst>
              <a:gd name="adj" fmla="val 2601"/>
            </a:avLst>
          </a:prstGeom>
          <a:solidFill>
            <a:srgbClr val="1E293B">
              <a:alpha val="4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" name="Text 40"/>
          <p:cNvSpPr txBox="1"/>
          <p:nvPr/>
        </p:nvSpPr>
        <p:spPr>
          <a:xfrm>
            <a:off x="9037030" y="4465675"/>
            <a:ext cx="619963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>
                    <a:alpha val="3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sz="3600" dirty="0"/>
          </a:p>
        </p:txBody>
      </p:sp>
      <p:sp>
        <p:nvSpPr>
          <p:cNvPr id="61" name="Shape 41"/>
          <p:cNvSpPr/>
          <p:nvPr/>
        </p:nvSpPr>
        <p:spPr>
          <a:xfrm>
            <a:off x="6387099" y="4646726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59E0B">
              <a:alpha val="20000"/>
            </a:srgbClr>
          </a:solidFill>
          <a:ln w="12700">
            <a:solidFill>
              <a:srgbClr val="FFFFFF">
                <a:alpha val="1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2" name="Image 18" descr="preencoded.png"/>
          <p:cNvPicPr>
            <a:picLocks noChangeAspect="1"/>
          </p:cNvPicPr>
          <p:nvPr/>
        </p:nvPicPr>
        <p:blipFill>
          <a:blip r:embed="rId14"/>
          <a:srcRect t="-45" b="-45"/>
          <a:stretch/>
        </p:blipFill>
        <p:spPr>
          <a:xfrm>
            <a:off x="6496827" y="4771084"/>
            <a:ext cx="256946" cy="228600"/>
          </a:xfrm>
          <a:prstGeom prst="rect">
            <a:avLst/>
          </a:prstGeom>
        </p:spPr>
      </p:pic>
      <p:sp>
        <p:nvSpPr>
          <p:cNvPr id="63" name="Text 42"/>
          <p:cNvSpPr txBox="1"/>
          <p:nvPr/>
        </p:nvSpPr>
        <p:spPr>
          <a:xfrm>
            <a:off x="7015292" y="4827777"/>
            <a:ext cx="1464869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자료/파일 관리</a:t>
            </a:r>
            <a:endParaRPr lang="en-US" sz="1500" dirty="0"/>
          </a:p>
        </p:txBody>
      </p:sp>
      <p:sp>
        <p:nvSpPr>
          <p:cNvPr id="64" name="Text 43"/>
          <p:cNvSpPr txBox="1"/>
          <p:nvPr/>
        </p:nvSpPr>
        <p:spPr>
          <a:xfrm>
            <a:off x="6387099" y="5427624"/>
            <a:ext cx="3210458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파일을</a:t>
            </a:r>
            <a:r>
              <a:rPr lang="en-US" sz="10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효율적으로 업로드하고 관리합니다.</a:t>
            </a:r>
            <a:endParaRPr lang="en-US" sz="1000" dirty="0"/>
          </a:p>
        </p:txBody>
      </p:sp>
      <p:pic>
        <p:nvPicPr>
          <p:cNvPr id="65" name="Image 19" descr="preencoded.png"/>
          <p:cNvPicPr>
            <a:picLocks noChangeAspect="1"/>
          </p:cNvPicPr>
          <p:nvPr/>
        </p:nvPicPr>
        <p:blipFill>
          <a:blip r:embed="rId15"/>
          <a:srcRect l="-1677" r="-1677"/>
          <a:stretch/>
        </p:blipFill>
        <p:spPr>
          <a:xfrm>
            <a:off x="6387099" y="5872853"/>
            <a:ext cx="95098" cy="105156"/>
          </a:xfrm>
          <a:prstGeom prst="rect">
            <a:avLst/>
          </a:prstGeom>
        </p:spPr>
      </p:pic>
      <p:sp>
        <p:nvSpPr>
          <p:cNvPr id="66" name="Text 44"/>
          <p:cNvSpPr txBox="1"/>
          <p:nvPr/>
        </p:nvSpPr>
        <p:spPr>
          <a:xfrm>
            <a:off x="6612041" y="5872853"/>
            <a:ext cx="238291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</a:rPr>
              <a:t>개인정보 변경 증빙 자료 제출 및 관리</a:t>
            </a:r>
            <a:endParaRPr lang="en-US" sz="1000" dirty="0"/>
          </a:p>
        </p:txBody>
      </p:sp>
      <p:pic>
        <p:nvPicPr>
          <p:cNvPr id="67" name="Image 20" descr="preencoded.png"/>
          <p:cNvPicPr>
            <a:picLocks noChangeAspect="1"/>
          </p:cNvPicPr>
          <p:nvPr/>
        </p:nvPicPr>
        <p:blipFill>
          <a:blip r:embed="rId15"/>
          <a:srcRect l="-1677" r="-1677"/>
          <a:stretch/>
        </p:blipFill>
        <p:spPr>
          <a:xfrm>
            <a:off x="6387099" y="6129800"/>
            <a:ext cx="95098" cy="105156"/>
          </a:xfrm>
          <a:prstGeom prst="rect">
            <a:avLst/>
          </a:prstGeom>
        </p:spPr>
      </p:pic>
      <p:sp>
        <p:nvSpPr>
          <p:cNvPr id="68" name="Text 45"/>
          <p:cNvSpPr txBox="1"/>
          <p:nvPr/>
        </p:nvSpPr>
        <p:spPr>
          <a:xfrm>
            <a:off x="6612041" y="6129800"/>
            <a:ext cx="174650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 파일 제출 및 이력 관리</a:t>
            </a:r>
            <a:endParaRPr lang="en-US" sz="1000" dirty="0"/>
          </a:p>
        </p:txBody>
      </p:sp>
      <p:sp>
        <p:nvSpPr>
          <p:cNvPr id="69" name="Text 46"/>
          <p:cNvSpPr txBox="1"/>
          <p:nvPr/>
        </p:nvSpPr>
        <p:spPr>
          <a:xfrm>
            <a:off x="400507" y="647669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Proposed System Features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3EF2D-05EE-75E5-ECDD-EA83FC12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C15CB57-FC7D-033C-92EE-1C92277BE980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3F4F6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6B2C54A-0FC0-9E11-01E8-3D869E2B7CD4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BFA1E06-E28E-784F-A89A-12D96B0C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34095" y="0"/>
            <a:ext cx="3657600" cy="3657600"/>
          </a:xfrm>
          <a:prstGeom prst="rect">
            <a:avLst/>
          </a:prstGeom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C20DEC38-12FD-D17D-633A-6365A57A4F08}"/>
              </a:ext>
            </a:extLst>
          </p:cNvPr>
          <p:cNvSpPr/>
          <p:nvPr/>
        </p:nvSpPr>
        <p:spPr>
          <a:xfrm>
            <a:off x="8694146" y="1167206"/>
            <a:ext cx="1143000" cy="247802"/>
          </a:xfrm>
          <a:prstGeom prst="roundRect">
            <a:avLst>
              <a:gd name="adj" fmla="val 369004"/>
            </a:avLst>
          </a:prstGeom>
          <a:solidFill>
            <a:srgbClr val="1E3A8A">
              <a:alpha val="30000"/>
            </a:srgbClr>
          </a:solidFill>
          <a:ln w="12700">
            <a:solidFill>
              <a:srgbClr val="1D4ED8">
                <a:alpha val="30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5317F80-A512-8429-8901-E7B5A3C121B3}"/>
              </a:ext>
            </a:extLst>
          </p:cNvPr>
          <p:cNvSpPr txBox="1"/>
          <p:nvPr/>
        </p:nvSpPr>
        <p:spPr>
          <a:xfrm>
            <a:off x="8817742" y="1229285"/>
            <a:ext cx="9720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485251A-5758-F3F9-77C7-02163042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" b="-7"/>
          <a:stretch/>
        </p:blipFill>
        <p:spPr>
          <a:xfrm>
            <a:off x="2241945" y="1484425"/>
            <a:ext cx="8016859" cy="5043373"/>
          </a:xfrm>
          <a:prstGeom prst="rect">
            <a:avLst/>
          </a:prstGeom>
        </p:spPr>
      </p:pic>
      <p:sp>
        <p:nvSpPr>
          <p:cNvPr id="14" name="Shape 8">
            <a:extLst>
              <a:ext uri="{FF2B5EF4-FFF2-40B4-BE49-F238E27FC236}">
                <a16:creationId xmlns:a16="http://schemas.microsoft.com/office/drawing/2014/main" id="{C0A9067D-3EF0-FC4E-E88F-276E9D390320}"/>
              </a:ext>
            </a:extLst>
          </p:cNvPr>
          <p:cNvSpPr/>
          <p:nvPr/>
        </p:nvSpPr>
        <p:spPr>
          <a:xfrm>
            <a:off x="2251090" y="1493570"/>
            <a:ext cx="8016860" cy="323698"/>
          </a:xfrm>
          <a:prstGeom prst="roundRect">
            <a:avLst>
              <a:gd name="adj" fmla="val 99701"/>
            </a:avLst>
          </a:prstGeom>
          <a:solidFill>
            <a:srgbClr val="1E293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C988FF8D-DE50-F902-9F1F-A66E8D5E561E}"/>
              </a:ext>
            </a:extLst>
          </p:cNvPr>
          <p:cNvSpPr/>
          <p:nvPr/>
        </p:nvSpPr>
        <p:spPr>
          <a:xfrm>
            <a:off x="2251090" y="1808124"/>
            <a:ext cx="5505602" cy="9144"/>
          </a:xfrm>
          <a:prstGeom prst="roundRect">
            <a:avLst>
              <a:gd name="adj" fmla="val 352941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EBA7CAF8-0645-5D50-7FFA-E3B705DC9E4F}"/>
              </a:ext>
            </a:extLst>
          </p:cNvPr>
          <p:cNvSpPr/>
          <p:nvPr/>
        </p:nvSpPr>
        <p:spPr>
          <a:xfrm>
            <a:off x="2365390" y="1611528"/>
            <a:ext cx="75895" cy="75895"/>
          </a:xfrm>
          <a:prstGeom prst="ellipse">
            <a:avLst/>
          </a:prstGeom>
          <a:solidFill>
            <a:srgbClr val="EF4444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23E458DB-CC25-9EC5-C2DF-30E2E5988BB2}"/>
              </a:ext>
            </a:extLst>
          </p:cNvPr>
          <p:cNvSpPr/>
          <p:nvPr/>
        </p:nvSpPr>
        <p:spPr>
          <a:xfrm>
            <a:off x="2498892" y="1611528"/>
            <a:ext cx="75895" cy="75895"/>
          </a:xfrm>
          <a:prstGeom prst="ellipse">
            <a:avLst/>
          </a:prstGeom>
          <a:solidFill>
            <a:srgbClr val="F59E0B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3BCB4FEA-2FCB-C71D-5D81-ADC7F7250651}"/>
              </a:ext>
            </a:extLst>
          </p:cNvPr>
          <p:cNvSpPr/>
          <p:nvPr/>
        </p:nvSpPr>
        <p:spPr>
          <a:xfrm>
            <a:off x="2632395" y="1611528"/>
            <a:ext cx="75895" cy="75895"/>
          </a:xfrm>
          <a:prstGeom prst="ellipse">
            <a:avLst/>
          </a:prstGeom>
          <a:solidFill>
            <a:srgbClr val="22C55E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98EDD71B-19F4-1770-7E73-ECE6E94C6BBE}"/>
              </a:ext>
            </a:extLst>
          </p:cNvPr>
          <p:cNvSpPr/>
          <p:nvPr/>
        </p:nvSpPr>
        <p:spPr>
          <a:xfrm>
            <a:off x="2276856" y="5791276"/>
            <a:ext cx="8016860" cy="733349"/>
          </a:xfrm>
          <a:prstGeom prst="roundRect">
            <a:avLst>
              <a:gd name="adj" fmla="val 19432"/>
            </a:avLst>
          </a:prstGeom>
          <a:solidFill>
            <a:srgbClr val="0F172A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B4560393-53A7-1B62-8147-1DFD3CBA4E96}"/>
              </a:ext>
            </a:extLst>
          </p:cNvPr>
          <p:cNvSpPr/>
          <p:nvPr/>
        </p:nvSpPr>
        <p:spPr>
          <a:xfrm>
            <a:off x="2251090" y="5809082"/>
            <a:ext cx="5505602" cy="9144"/>
          </a:xfrm>
          <a:prstGeom prst="roundRect">
            <a:avLst>
              <a:gd name="adj" fmla="val 1558442"/>
            </a:avLst>
          </a:prstGeom>
          <a:solidFill>
            <a:srgbClr val="FFFFFF">
              <a:alpha val="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7" name="Text 48">
            <a:extLst>
              <a:ext uri="{FF2B5EF4-FFF2-40B4-BE49-F238E27FC236}">
                <a16:creationId xmlns:a16="http://schemas.microsoft.com/office/drawing/2014/main" id="{D30C23F7-C6F4-9CE3-EF40-AFE3C320099D}"/>
              </a:ext>
            </a:extLst>
          </p:cNvPr>
          <p:cNvSpPr txBox="1"/>
          <p:nvPr/>
        </p:nvSpPr>
        <p:spPr>
          <a:xfrm>
            <a:off x="2841792" y="1579524"/>
            <a:ext cx="1797874" cy="10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64748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/Requirements/Specification1</a:t>
            </a:r>
            <a:endParaRPr lang="en-US" sz="800" dirty="0"/>
          </a:p>
        </p:txBody>
      </p:sp>
      <p:sp>
        <p:nvSpPr>
          <p:cNvPr id="65" name="Shape 56">
            <a:extLst>
              <a:ext uri="{FF2B5EF4-FFF2-40B4-BE49-F238E27FC236}">
                <a16:creationId xmlns:a16="http://schemas.microsoft.com/office/drawing/2014/main" id="{7F252756-1A5A-5D0E-CB2E-79454967D89F}"/>
              </a:ext>
            </a:extLst>
          </p:cNvPr>
          <p:cNvSpPr/>
          <p:nvPr/>
        </p:nvSpPr>
        <p:spPr>
          <a:xfrm>
            <a:off x="2251090" y="1815439"/>
            <a:ext cx="8016860" cy="4002784"/>
          </a:xfrm>
          <a:prstGeom prst="rect">
            <a:avLst/>
          </a:prstGeom>
          <a:solidFill>
            <a:srgbClr val="0F172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8" name="Text 87">
            <a:extLst>
              <a:ext uri="{FF2B5EF4-FFF2-40B4-BE49-F238E27FC236}">
                <a16:creationId xmlns:a16="http://schemas.microsoft.com/office/drawing/2014/main" id="{70B1D477-4DFD-EAFC-1D17-9E74CB8E765C}"/>
              </a:ext>
            </a:extLst>
          </p:cNvPr>
          <p:cNvSpPr txBox="1"/>
          <p:nvPr/>
        </p:nvSpPr>
        <p:spPr>
          <a:xfrm>
            <a:off x="400507" y="6553505"/>
            <a:ext cx="1230691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kern="0" spc="9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Screenshots</a:t>
            </a:r>
            <a:endParaRPr lang="en-US" sz="9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3D63C30-FC43-739E-3E03-0A8DB8C57A2E}"/>
              </a:ext>
            </a:extLst>
          </p:cNvPr>
          <p:cNvSpPr txBox="1"/>
          <p:nvPr/>
        </p:nvSpPr>
        <p:spPr>
          <a:xfrm>
            <a:off x="457200" y="780898"/>
            <a:ext cx="363931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06.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내용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B1C84A3-DFF0-CCAE-C8F6-D3193C754209}"/>
              </a:ext>
            </a:extLst>
          </p:cNvPr>
          <p:cNvSpPr txBox="1"/>
          <p:nvPr/>
        </p:nvSpPr>
        <p:spPr>
          <a:xfrm>
            <a:off x="457200" y="1238098"/>
            <a:ext cx="418246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요구사항 정의서</a:t>
            </a:r>
            <a:r>
              <a:rPr lang="en-US" altLang="ko-KR" sz="13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3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4D9236-A76C-126B-DCE3-3F5461F18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931" y="1829462"/>
            <a:ext cx="6540886" cy="40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1387</Words>
  <Application>Microsoft Office PowerPoint</Application>
  <PresentationFormat>와이드스크린</PresentationFormat>
  <Paragraphs>370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JetBrains Mono</vt:lpstr>
      <vt:lpstr>Nanum Pen Script</vt:lpstr>
      <vt:lpstr>Noto Sans KR</vt:lpstr>
      <vt:lpstr>ui-monospace</vt:lpstr>
      <vt:lpstr>Arial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고 희권</cp:lastModifiedBy>
  <cp:revision>2</cp:revision>
  <dcterms:created xsi:type="dcterms:W3CDTF">2026-01-29T01:07:18Z</dcterms:created>
  <dcterms:modified xsi:type="dcterms:W3CDTF">2026-01-30T05:48:34Z</dcterms:modified>
</cp:coreProperties>
</file>